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60" r:id="rId3"/>
    <p:sldId id="263" r:id="rId4"/>
    <p:sldId id="258" r:id="rId5"/>
    <p:sldId id="259" r:id="rId6"/>
    <p:sldId id="270" r:id="rId7"/>
    <p:sldId id="267" r:id="rId8"/>
    <p:sldId id="264" r:id="rId9"/>
    <p:sldId id="266" r:id="rId10"/>
    <p:sldId id="268" r:id="rId11"/>
    <p:sldId id="269" r:id="rId12"/>
    <p:sldId id="262" r:id="rId13"/>
  </p:sldIdLst>
  <p:sldSz cx="9144000" cy="5143500" type="screen16x9"/>
  <p:notesSz cx="6858000" cy="9144000"/>
  <p:defaultTextStyle>
    <a:defPPr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336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3A6FBBB-492F-5872-94CC-BC6A35BE060E}" v="111" dt="2024-06-26T19:58:21.49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162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Zayra Vannesa Garcia Guzman" userId="S::zayra.garcia@soy.sena.edu.co::aeb2d8bd-f9ec-4af9-a84e-61cba60592f1" providerId="AD" clId="Web-{A46EAF23-F094-7901-30B3-6885EA6CFDB8}"/>
    <pc:docChg chg="modSld">
      <pc:chgData name="Zayra Vannesa Garcia Guzman" userId="S::zayra.garcia@soy.sena.edu.co::aeb2d8bd-f9ec-4af9-a84e-61cba60592f1" providerId="AD" clId="Web-{A46EAF23-F094-7901-30B3-6885EA6CFDB8}" dt="2024-04-10T22:18:37.759" v="227" actId="20577"/>
      <pc:docMkLst>
        <pc:docMk/>
      </pc:docMkLst>
      <pc:sldChg chg="modSp">
        <pc:chgData name="Zayra Vannesa Garcia Guzman" userId="S::zayra.garcia@soy.sena.edu.co::aeb2d8bd-f9ec-4af9-a84e-61cba60592f1" providerId="AD" clId="Web-{A46EAF23-F094-7901-30B3-6885EA6CFDB8}" dt="2024-04-10T22:12:59.856" v="47" actId="20577"/>
        <pc:sldMkLst>
          <pc:docMk/>
          <pc:sldMk cId="4077941593" sldId="258"/>
        </pc:sldMkLst>
        <pc:spChg chg="mod">
          <ac:chgData name="Zayra Vannesa Garcia Guzman" userId="S::zayra.garcia@soy.sena.edu.co::aeb2d8bd-f9ec-4af9-a84e-61cba60592f1" providerId="AD" clId="Web-{A46EAF23-F094-7901-30B3-6885EA6CFDB8}" dt="2024-04-10T22:12:59.856" v="47" actId="20577"/>
          <ac:spMkLst>
            <pc:docMk/>
            <pc:sldMk cId="4077941593" sldId="258"/>
            <ac:spMk id="4" creationId="{00000000-0000-0000-0000-000000000000}"/>
          </ac:spMkLst>
        </pc:spChg>
      </pc:sldChg>
      <pc:sldChg chg="modSp">
        <pc:chgData name="Zayra Vannesa Garcia Guzman" userId="S::zayra.garcia@soy.sena.edu.co::aeb2d8bd-f9ec-4af9-a84e-61cba60592f1" providerId="AD" clId="Web-{A46EAF23-F094-7901-30B3-6885EA6CFDB8}" dt="2024-04-10T22:13:57.920" v="64" actId="20577"/>
        <pc:sldMkLst>
          <pc:docMk/>
          <pc:sldMk cId="2192973885" sldId="259"/>
        </pc:sldMkLst>
        <pc:spChg chg="mod">
          <ac:chgData name="Zayra Vannesa Garcia Guzman" userId="S::zayra.garcia@soy.sena.edu.co::aeb2d8bd-f9ec-4af9-a84e-61cba60592f1" providerId="AD" clId="Web-{A46EAF23-F094-7901-30B3-6885EA6CFDB8}" dt="2024-04-10T22:13:57.920" v="64" actId="20577"/>
          <ac:spMkLst>
            <pc:docMk/>
            <pc:sldMk cId="2192973885" sldId="259"/>
            <ac:spMk id="8" creationId="{F35308D5-9178-0A56-8AF3-6D862EA37632}"/>
          </ac:spMkLst>
        </pc:spChg>
      </pc:sldChg>
      <pc:sldChg chg="modSp">
        <pc:chgData name="Zayra Vannesa Garcia Guzman" userId="S::zayra.garcia@soy.sena.edu.co::aeb2d8bd-f9ec-4af9-a84e-61cba60592f1" providerId="AD" clId="Web-{A46EAF23-F094-7901-30B3-6885EA6CFDB8}" dt="2024-04-10T22:16:12.191" v="150" actId="20577"/>
        <pc:sldMkLst>
          <pc:docMk/>
          <pc:sldMk cId="4138819516" sldId="264"/>
        </pc:sldMkLst>
        <pc:spChg chg="mod">
          <ac:chgData name="Zayra Vannesa Garcia Guzman" userId="S::zayra.garcia@soy.sena.edu.co::aeb2d8bd-f9ec-4af9-a84e-61cba60592f1" providerId="AD" clId="Web-{A46EAF23-F094-7901-30B3-6885EA6CFDB8}" dt="2024-04-10T22:16:12.191" v="150" actId="20577"/>
          <ac:spMkLst>
            <pc:docMk/>
            <pc:sldMk cId="4138819516" sldId="264"/>
            <ac:spMk id="4" creationId="{5FC9057F-BCCD-E6B6-8B9C-AA9E4ACB27BA}"/>
          </ac:spMkLst>
        </pc:spChg>
      </pc:sldChg>
      <pc:sldChg chg="modSp">
        <pc:chgData name="Zayra Vannesa Garcia Guzman" userId="S::zayra.garcia@soy.sena.edu.co::aeb2d8bd-f9ec-4af9-a84e-61cba60592f1" providerId="AD" clId="Web-{A46EAF23-F094-7901-30B3-6885EA6CFDB8}" dt="2024-04-10T22:16:57.661" v="181" actId="20577"/>
        <pc:sldMkLst>
          <pc:docMk/>
          <pc:sldMk cId="159839866" sldId="266"/>
        </pc:sldMkLst>
        <pc:spChg chg="mod">
          <ac:chgData name="Zayra Vannesa Garcia Guzman" userId="S::zayra.garcia@soy.sena.edu.co::aeb2d8bd-f9ec-4af9-a84e-61cba60592f1" providerId="AD" clId="Web-{A46EAF23-F094-7901-30B3-6885EA6CFDB8}" dt="2024-04-10T22:16:57.661" v="181" actId="20577"/>
          <ac:spMkLst>
            <pc:docMk/>
            <pc:sldMk cId="159839866" sldId="266"/>
            <ac:spMk id="4" creationId="{2990F082-E27D-59A0-D845-A8A8D0137827}"/>
          </ac:spMkLst>
        </pc:spChg>
      </pc:sldChg>
      <pc:sldChg chg="modSp">
        <pc:chgData name="Zayra Vannesa Garcia Guzman" userId="S::zayra.garcia@soy.sena.edu.co::aeb2d8bd-f9ec-4af9-a84e-61cba60592f1" providerId="AD" clId="Web-{A46EAF23-F094-7901-30B3-6885EA6CFDB8}" dt="2024-04-10T22:15:15.314" v="148" actId="1076"/>
        <pc:sldMkLst>
          <pc:docMk/>
          <pc:sldMk cId="3047930190" sldId="267"/>
        </pc:sldMkLst>
        <pc:spChg chg="mod">
          <ac:chgData name="Zayra Vannesa Garcia Guzman" userId="S::zayra.garcia@soy.sena.edu.co::aeb2d8bd-f9ec-4af9-a84e-61cba60592f1" providerId="AD" clId="Web-{A46EAF23-F094-7901-30B3-6885EA6CFDB8}" dt="2024-04-10T22:15:15.314" v="148" actId="1076"/>
          <ac:spMkLst>
            <pc:docMk/>
            <pc:sldMk cId="3047930190" sldId="267"/>
            <ac:spMk id="2" creationId="{68EF66DC-2BE8-C67E-00BB-DA94D96DB644}"/>
          </ac:spMkLst>
        </pc:spChg>
      </pc:sldChg>
      <pc:sldChg chg="modSp">
        <pc:chgData name="Zayra Vannesa Garcia Guzman" userId="S::zayra.garcia@soy.sena.edu.co::aeb2d8bd-f9ec-4af9-a84e-61cba60592f1" providerId="AD" clId="Web-{A46EAF23-F094-7901-30B3-6885EA6CFDB8}" dt="2024-04-10T22:18:37.759" v="227" actId="20577"/>
        <pc:sldMkLst>
          <pc:docMk/>
          <pc:sldMk cId="3774840751" sldId="268"/>
        </pc:sldMkLst>
        <pc:spChg chg="mod">
          <ac:chgData name="Zayra Vannesa Garcia Guzman" userId="S::zayra.garcia@soy.sena.edu.co::aeb2d8bd-f9ec-4af9-a84e-61cba60592f1" providerId="AD" clId="Web-{A46EAF23-F094-7901-30B3-6885EA6CFDB8}" dt="2024-04-10T22:18:37.759" v="227" actId="20577"/>
          <ac:spMkLst>
            <pc:docMk/>
            <pc:sldMk cId="3774840751" sldId="268"/>
            <ac:spMk id="6" creationId="{00000000-0000-0000-0000-000000000000}"/>
          </ac:spMkLst>
        </pc:spChg>
      </pc:sldChg>
    </pc:docChg>
  </pc:docChgLst>
  <pc:docChgLst>
    <pc:chgData name="Maria Alejandra Quiñones Charris" userId="S::maria.quiones0@soy.sena.edu.co::23c45fde-261e-4c26-8e8c-8ac077e4bd0d" providerId="AD" clId="Web-{A3A6FBBB-492F-5872-94CC-BC6A35BE060E}"/>
    <pc:docChg chg="modSld">
      <pc:chgData name="Maria Alejandra Quiñones Charris" userId="S::maria.quiones0@soy.sena.edu.co::23c45fde-261e-4c26-8e8c-8ac077e4bd0d" providerId="AD" clId="Web-{A3A6FBBB-492F-5872-94CC-BC6A35BE060E}" dt="2024-06-26T19:58:20.541" v="59" actId="20577"/>
      <pc:docMkLst>
        <pc:docMk/>
      </pc:docMkLst>
      <pc:sldChg chg="modSp">
        <pc:chgData name="Maria Alejandra Quiñones Charris" userId="S::maria.quiones0@soy.sena.edu.co::23c45fde-261e-4c26-8e8c-8ac077e4bd0d" providerId="AD" clId="Web-{A3A6FBBB-492F-5872-94CC-BC6A35BE060E}" dt="2024-06-26T19:57:22.727" v="49" actId="20577"/>
        <pc:sldMkLst>
          <pc:docMk/>
          <pc:sldMk cId="4077941593" sldId="258"/>
        </pc:sldMkLst>
        <pc:spChg chg="mod">
          <ac:chgData name="Maria Alejandra Quiñones Charris" userId="S::maria.quiones0@soy.sena.edu.co::23c45fde-261e-4c26-8e8c-8ac077e4bd0d" providerId="AD" clId="Web-{A3A6FBBB-492F-5872-94CC-BC6A35BE060E}" dt="2024-06-26T19:57:22.727" v="49" actId="20577"/>
          <ac:spMkLst>
            <pc:docMk/>
            <pc:sldMk cId="4077941593" sldId="258"/>
            <ac:spMk id="3" creationId="{00000000-0000-0000-0000-000000000000}"/>
          </ac:spMkLst>
        </pc:spChg>
      </pc:sldChg>
      <pc:sldChg chg="modSp">
        <pc:chgData name="Maria Alejandra Quiñones Charris" userId="S::maria.quiones0@soy.sena.edu.co::23c45fde-261e-4c26-8e8c-8ac077e4bd0d" providerId="AD" clId="Web-{A3A6FBBB-492F-5872-94CC-BC6A35BE060E}" dt="2024-06-26T19:56:58.742" v="44" actId="20577"/>
        <pc:sldMkLst>
          <pc:docMk/>
          <pc:sldMk cId="2192973885" sldId="259"/>
        </pc:sldMkLst>
        <pc:spChg chg="mod">
          <ac:chgData name="Maria Alejandra Quiñones Charris" userId="S::maria.quiones0@soy.sena.edu.co::23c45fde-261e-4c26-8e8c-8ac077e4bd0d" providerId="AD" clId="Web-{A3A6FBBB-492F-5872-94CC-BC6A35BE060E}" dt="2024-06-26T19:56:58.742" v="44" actId="20577"/>
          <ac:spMkLst>
            <pc:docMk/>
            <pc:sldMk cId="2192973885" sldId="259"/>
            <ac:spMk id="6" creationId="{0817C78C-0F2D-3BF5-39A6-D2C706FE2716}"/>
          </ac:spMkLst>
        </pc:spChg>
      </pc:sldChg>
      <pc:sldChg chg="modSp">
        <pc:chgData name="Maria Alejandra Quiñones Charris" userId="S::maria.quiones0@soy.sena.edu.co::23c45fde-261e-4c26-8e8c-8ac077e4bd0d" providerId="AD" clId="Web-{A3A6FBBB-492F-5872-94CC-BC6A35BE060E}" dt="2024-06-26T19:58:20.541" v="59" actId="20577"/>
        <pc:sldMkLst>
          <pc:docMk/>
          <pc:sldMk cId="4138819516" sldId="264"/>
        </pc:sldMkLst>
        <pc:spChg chg="mod">
          <ac:chgData name="Maria Alejandra Quiñones Charris" userId="S::maria.quiones0@soy.sena.edu.co::23c45fde-261e-4c26-8e8c-8ac077e4bd0d" providerId="AD" clId="Web-{A3A6FBBB-492F-5872-94CC-BC6A35BE060E}" dt="2024-06-26T19:58:20.541" v="59" actId="20577"/>
          <ac:spMkLst>
            <pc:docMk/>
            <pc:sldMk cId="4138819516" sldId="264"/>
            <ac:spMk id="4" creationId="{5FC9057F-BCCD-E6B6-8B9C-AA9E4ACB27BA}"/>
          </ac:spMkLst>
        </pc:spChg>
      </pc:sldChg>
      <pc:sldChg chg="modSp">
        <pc:chgData name="Maria Alejandra Quiñones Charris" userId="S::maria.quiones0@soy.sena.edu.co::23c45fde-261e-4c26-8e8c-8ac077e4bd0d" providerId="AD" clId="Web-{A3A6FBBB-492F-5872-94CC-BC6A35BE060E}" dt="2024-06-26T19:58:08.259" v="57" actId="1076"/>
        <pc:sldMkLst>
          <pc:docMk/>
          <pc:sldMk cId="3047930190" sldId="267"/>
        </pc:sldMkLst>
        <pc:spChg chg="mod">
          <ac:chgData name="Maria Alejandra Quiñones Charris" userId="S::maria.quiones0@soy.sena.edu.co::23c45fde-261e-4c26-8e8c-8ac077e4bd0d" providerId="AD" clId="Web-{A3A6FBBB-492F-5872-94CC-BC6A35BE060E}" dt="2024-06-26T19:58:08.259" v="57" actId="1076"/>
          <ac:spMkLst>
            <pc:docMk/>
            <pc:sldMk cId="3047930190" sldId="267"/>
            <ac:spMk id="2" creationId="{68EF66DC-2BE8-C67E-00BB-DA94D96DB644}"/>
          </ac:spMkLst>
        </pc:spChg>
        <pc:spChg chg="mod">
          <ac:chgData name="Maria Alejandra Quiñones Charris" userId="S::maria.quiones0@soy.sena.edu.co::23c45fde-261e-4c26-8e8c-8ac077e4bd0d" providerId="AD" clId="Web-{A3A6FBBB-492F-5872-94CC-BC6A35BE060E}" dt="2024-06-26T19:58:04.087" v="56" actId="1076"/>
          <ac:spMkLst>
            <pc:docMk/>
            <pc:sldMk cId="3047930190" sldId="267"/>
            <ac:spMk id="7" creationId="{CDB59733-BE14-4CE6-A652-788CD7F8C406}"/>
          </ac:spMkLst>
        </pc:spChg>
      </pc:sldChg>
      <pc:sldChg chg="modSp">
        <pc:chgData name="Maria Alejandra Quiñones Charris" userId="S::maria.quiones0@soy.sena.edu.co::23c45fde-261e-4c26-8e8c-8ac077e4bd0d" providerId="AD" clId="Web-{A3A6FBBB-492F-5872-94CC-BC6A35BE060E}" dt="2024-06-26T19:55:40.365" v="36" actId="20577"/>
        <pc:sldMkLst>
          <pc:docMk/>
          <pc:sldMk cId="3774840751" sldId="268"/>
        </pc:sldMkLst>
        <pc:spChg chg="mod">
          <ac:chgData name="Maria Alejandra Quiñones Charris" userId="S::maria.quiones0@soy.sena.edu.co::23c45fde-261e-4c26-8e8c-8ac077e4bd0d" providerId="AD" clId="Web-{A3A6FBBB-492F-5872-94CC-BC6A35BE060E}" dt="2024-06-26T19:55:40.365" v="36" actId="20577"/>
          <ac:spMkLst>
            <pc:docMk/>
            <pc:sldMk cId="3774840751" sldId="268"/>
            <ac:spMk id="6" creationId="{00000000-0000-0000-0000-000000000000}"/>
          </ac:spMkLst>
        </pc:spChg>
      </pc:sldChg>
      <pc:sldChg chg="modSp">
        <pc:chgData name="Maria Alejandra Quiñones Charris" userId="S::maria.quiones0@soy.sena.edu.co::23c45fde-261e-4c26-8e8c-8ac077e4bd0d" providerId="AD" clId="Web-{A3A6FBBB-492F-5872-94CC-BC6A35BE060E}" dt="2024-06-26T19:54:04.050" v="22" actId="20577"/>
        <pc:sldMkLst>
          <pc:docMk/>
          <pc:sldMk cId="2163015031" sldId="269"/>
        </pc:sldMkLst>
        <pc:spChg chg="mod">
          <ac:chgData name="Maria Alejandra Quiñones Charris" userId="S::maria.quiones0@soy.sena.edu.co::23c45fde-261e-4c26-8e8c-8ac077e4bd0d" providerId="AD" clId="Web-{A3A6FBBB-492F-5872-94CC-BC6A35BE060E}" dt="2024-06-26T19:54:04.050" v="22" actId="20577"/>
          <ac:spMkLst>
            <pc:docMk/>
            <pc:sldMk cId="2163015031" sldId="269"/>
            <ac:spMk id="5" creationId="{00000000-0000-0000-0000-000000000000}"/>
          </ac:spMkLst>
        </pc:spChg>
      </pc:sldChg>
    </pc:docChg>
  </pc:docChgLst>
  <pc:docChgLst>
    <pc:chgData name="Dayanne Lorena Moque Zea" userId="S::dayanne.moque@soy.sena.edu.co::44de8645-8644-48bf-88f9-69f9bc037018" providerId="AD" clId="Web-{C90E2337-5C38-5219-18D0-7AC4A13AC596}"/>
    <pc:docChg chg="modSld">
      <pc:chgData name="Dayanne Lorena Moque Zea" userId="S::dayanne.moque@soy.sena.edu.co::44de8645-8644-48bf-88f9-69f9bc037018" providerId="AD" clId="Web-{C90E2337-5C38-5219-18D0-7AC4A13AC596}" dt="2024-04-09T11:20:12.008" v="1" actId="20577"/>
      <pc:docMkLst>
        <pc:docMk/>
      </pc:docMkLst>
      <pc:sldChg chg="modSp">
        <pc:chgData name="Dayanne Lorena Moque Zea" userId="S::dayanne.moque@soy.sena.edu.co::44de8645-8644-48bf-88f9-69f9bc037018" providerId="AD" clId="Web-{C90E2337-5C38-5219-18D0-7AC4A13AC596}" dt="2024-04-09T11:20:12.008" v="1" actId="20577"/>
        <pc:sldMkLst>
          <pc:docMk/>
          <pc:sldMk cId="3774840751" sldId="268"/>
        </pc:sldMkLst>
        <pc:spChg chg="mod">
          <ac:chgData name="Dayanne Lorena Moque Zea" userId="S::dayanne.moque@soy.sena.edu.co::44de8645-8644-48bf-88f9-69f9bc037018" providerId="AD" clId="Web-{C90E2337-5C38-5219-18D0-7AC4A13AC596}" dt="2024-04-09T11:20:12.008" v="1" actId="20577"/>
          <ac:spMkLst>
            <pc:docMk/>
            <pc:sldMk cId="3774840751" sldId="268"/>
            <ac:spMk id="6" creationId="{00000000-0000-0000-0000-000000000000}"/>
          </ac:spMkLst>
        </pc:spChg>
      </pc:sldChg>
    </pc:docChg>
  </pc:docChgLst>
  <pc:docChgLst>
    <pc:chgData name="Dayanne Lorena Moque Zea" userId="S::dayanne.moque@soy.sena.edu.co::44de8645-8644-48bf-88f9-69f9bc037018" providerId="AD" clId="Web-{B6DAC156-C576-A878-4407-B8F68E695B49}"/>
    <pc:docChg chg="addSld modSld">
      <pc:chgData name="Dayanne Lorena Moque Zea" userId="S::dayanne.moque@soy.sena.edu.co::44de8645-8644-48bf-88f9-69f9bc037018" providerId="AD" clId="Web-{B6DAC156-C576-A878-4407-B8F68E695B49}" dt="2024-04-22T22:47:39.957" v="677" actId="20577"/>
      <pc:docMkLst>
        <pc:docMk/>
      </pc:docMkLst>
      <pc:sldChg chg="modSp">
        <pc:chgData name="Dayanne Lorena Moque Zea" userId="S::dayanne.moque@soy.sena.edu.co::44de8645-8644-48bf-88f9-69f9bc037018" providerId="AD" clId="Web-{B6DAC156-C576-A878-4407-B8F68E695B49}" dt="2024-04-22T22:16:12.414" v="422" actId="20577"/>
        <pc:sldMkLst>
          <pc:docMk/>
          <pc:sldMk cId="3083268446" sldId="257"/>
        </pc:sldMkLst>
        <pc:spChg chg="mod">
          <ac:chgData name="Dayanne Lorena Moque Zea" userId="S::dayanne.moque@soy.sena.edu.co::44de8645-8644-48bf-88f9-69f9bc037018" providerId="AD" clId="Web-{B6DAC156-C576-A878-4407-B8F68E695B49}" dt="2024-04-22T22:16:12.414" v="422" actId="20577"/>
          <ac:spMkLst>
            <pc:docMk/>
            <pc:sldMk cId="3083268446" sldId="257"/>
            <ac:spMk id="3" creationId="{00000000-0000-0000-0000-000000000000}"/>
          </ac:spMkLst>
        </pc:spChg>
        <pc:spChg chg="mod">
          <ac:chgData name="Dayanne Lorena Moque Zea" userId="S::dayanne.moque@soy.sena.edu.co::44de8645-8644-48bf-88f9-69f9bc037018" providerId="AD" clId="Web-{B6DAC156-C576-A878-4407-B8F68E695B49}" dt="2024-04-22T22:11:46.953" v="392" actId="20577"/>
          <ac:spMkLst>
            <pc:docMk/>
            <pc:sldMk cId="3083268446" sldId="257"/>
            <ac:spMk id="4" creationId="{00000000-0000-0000-0000-000000000000}"/>
          </ac:spMkLst>
        </pc:spChg>
      </pc:sldChg>
      <pc:sldChg chg="modSp">
        <pc:chgData name="Dayanne Lorena Moque Zea" userId="S::dayanne.moque@soy.sena.edu.co::44de8645-8644-48bf-88f9-69f9bc037018" providerId="AD" clId="Web-{B6DAC156-C576-A878-4407-B8F68E695B49}" dt="2024-04-22T22:11:39.250" v="391" actId="20577"/>
        <pc:sldMkLst>
          <pc:docMk/>
          <pc:sldMk cId="4077941593" sldId="258"/>
        </pc:sldMkLst>
        <pc:spChg chg="mod">
          <ac:chgData name="Dayanne Lorena Moque Zea" userId="S::dayanne.moque@soy.sena.edu.co::44de8645-8644-48bf-88f9-69f9bc037018" providerId="AD" clId="Web-{B6DAC156-C576-A878-4407-B8F68E695B49}" dt="2024-04-22T22:11:39.250" v="391" actId="20577"/>
          <ac:spMkLst>
            <pc:docMk/>
            <pc:sldMk cId="4077941593" sldId="258"/>
            <ac:spMk id="3" creationId="{00000000-0000-0000-0000-000000000000}"/>
          </ac:spMkLst>
        </pc:spChg>
        <pc:spChg chg="mod">
          <ac:chgData name="Dayanne Lorena Moque Zea" userId="S::dayanne.moque@soy.sena.edu.co::44de8645-8644-48bf-88f9-69f9bc037018" providerId="AD" clId="Web-{B6DAC156-C576-A878-4407-B8F68E695B49}" dt="2024-04-22T20:50:26.688" v="20" actId="20577"/>
          <ac:spMkLst>
            <pc:docMk/>
            <pc:sldMk cId="4077941593" sldId="258"/>
            <ac:spMk id="4" creationId="{00000000-0000-0000-0000-000000000000}"/>
          </ac:spMkLst>
        </pc:spChg>
      </pc:sldChg>
      <pc:sldChg chg="modSp">
        <pc:chgData name="Dayanne Lorena Moque Zea" userId="S::dayanne.moque@soy.sena.edu.co::44de8645-8644-48bf-88f9-69f9bc037018" providerId="AD" clId="Web-{B6DAC156-C576-A878-4407-B8F68E695B49}" dt="2024-04-22T22:11:30.781" v="390" actId="1076"/>
        <pc:sldMkLst>
          <pc:docMk/>
          <pc:sldMk cId="2192973885" sldId="259"/>
        </pc:sldMkLst>
        <pc:spChg chg="mod">
          <ac:chgData name="Dayanne Lorena Moque Zea" userId="S::dayanne.moque@soy.sena.edu.co::44de8645-8644-48bf-88f9-69f9bc037018" providerId="AD" clId="Web-{B6DAC156-C576-A878-4407-B8F68E695B49}" dt="2024-04-22T22:11:30.781" v="390" actId="1076"/>
          <ac:spMkLst>
            <pc:docMk/>
            <pc:sldMk cId="2192973885" sldId="259"/>
            <ac:spMk id="6" creationId="{0817C78C-0F2D-3BF5-39A6-D2C706FE2716}"/>
          </ac:spMkLst>
        </pc:spChg>
        <pc:spChg chg="mod">
          <ac:chgData name="Dayanne Lorena Moque Zea" userId="S::dayanne.moque@soy.sena.edu.co::44de8645-8644-48bf-88f9-69f9bc037018" providerId="AD" clId="Web-{B6DAC156-C576-A878-4407-B8F68E695B49}" dt="2024-04-22T22:09:31.543" v="383" actId="20577"/>
          <ac:spMkLst>
            <pc:docMk/>
            <pc:sldMk cId="2192973885" sldId="259"/>
            <ac:spMk id="8" creationId="{F35308D5-9178-0A56-8AF3-6D862EA37632}"/>
          </ac:spMkLst>
        </pc:spChg>
      </pc:sldChg>
      <pc:sldChg chg="modSp">
        <pc:chgData name="Dayanne Lorena Moque Zea" userId="S::dayanne.moque@soy.sena.edu.co::44de8645-8644-48bf-88f9-69f9bc037018" providerId="AD" clId="Web-{B6DAC156-C576-A878-4407-B8F68E695B49}" dt="2024-04-22T22:12:09.438" v="395" actId="20577"/>
        <pc:sldMkLst>
          <pc:docMk/>
          <pc:sldMk cId="2067576821" sldId="260"/>
        </pc:sldMkLst>
        <pc:spChg chg="mod">
          <ac:chgData name="Dayanne Lorena Moque Zea" userId="S::dayanne.moque@soy.sena.edu.co::44de8645-8644-48bf-88f9-69f9bc037018" providerId="AD" clId="Web-{B6DAC156-C576-A878-4407-B8F68E695B49}" dt="2024-04-22T22:12:09.438" v="395" actId="20577"/>
          <ac:spMkLst>
            <pc:docMk/>
            <pc:sldMk cId="2067576821" sldId="260"/>
            <ac:spMk id="2" creationId="{00000000-0000-0000-0000-000000000000}"/>
          </ac:spMkLst>
        </pc:spChg>
        <pc:spChg chg="mod">
          <ac:chgData name="Dayanne Lorena Moque Zea" userId="S::dayanne.moque@soy.sena.edu.co::44de8645-8644-48bf-88f9-69f9bc037018" providerId="AD" clId="Web-{B6DAC156-C576-A878-4407-B8F68E695B49}" dt="2024-04-22T22:10:32.091" v="387" actId="20577"/>
          <ac:spMkLst>
            <pc:docMk/>
            <pc:sldMk cId="2067576821" sldId="260"/>
            <ac:spMk id="7" creationId="{6F1E9831-6988-A7EB-0F43-C8D53C991ED4}"/>
          </ac:spMkLst>
        </pc:spChg>
      </pc:sldChg>
      <pc:sldChg chg="modSp">
        <pc:chgData name="Dayanne Lorena Moque Zea" userId="S::dayanne.moque@soy.sena.edu.co::44de8645-8644-48bf-88f9-69f9bc037018" providerId="AD" clId="Web-{B6DAC156-C576-A878-4407-B8F68E695B49}" dt="2024-04-22T22:14:25.349" v="405" actId="20577"/>
        <pc:sldMkLst>
          <pc:docMk/>
          <pc:sldMk cId="1540564802" sldId="263"/>
        </pc:sldMkLst>
        <pc:spChg chg="mod">
          <ac:chgData name="Dayanne Lorena Moque Zea" userId="S::dayanne.moque@soy.sena.edu.co::44de8645-8644-48bf-88f9-69f9bc037018" providerId="AD" clId="Web-{B6DAC156-C576-A878-4407-B8F68E695B49}" dt="2024-04-22T22:12:56.315" v="400" actId="20577"/>
          <ac:spMkLst>
            <pc:docMk/>
            <pc:sldMk cId="1540564802" sldId="263"/>
            <ac:spMk id="5" creationId="{00000000-0000-0000-0000-000000000000}"/>
          </ac:spMkLst>
        </pc:spChg>
        <pc:spChg chg="mod">
          <ac:chgData name="Dayanne Lorena Moque Zea" userId="S::dayanne.moque@soy.sena.edu.co::44de8645-8644-48bf-88f9-69f9bc037018" providerId="AD" clId="Web-{B6DAC156-C576-A878-4407-B8F68E695B49}" dt="2024-04-22T22:14:25.349" v="405" actId="20577"/>
          <ac:spMkLst>
            <pc:docMk/>
            <pc:sldMk cId="1540564802" sldId="263"/>
            <ac:spMk id="6" creationId="{00000000-0000-0000-0000-000000000000}"/>
          </ac:spMkLst>
        </pc:spChg>
      </pc:sldChg>
      <pc:sldChg chg="modSp">
        <pc:chgData name="Dayanne Lorena Moque Zea" userId="S::dayanne.moque@soy.sena.edu.co::44de8645-8644-48bf-88f9-69f9bc037018" providerId="AD" clId="Web-{B6DAC156-C576-A878-4407-B8F68E695B49}" dt="2024-04-22T22:24:30.930" v="484" actId="20577"/>
        <pc:sldMkLst>
          <pc:docMk/>
          <pc:sldMk cId="4138819516" sldId="264"/>
        </pc:sldMkLst>
        <pc:spChg chg="mod">
          <ac:chgData name="Dayanne Lorena Moque Zea" userId="S::dayanne.moque@soy.sena.edu.co::44de8645-8644-48bf-88f9-69f9bc037018" providerId="AD" clId="Web-{B6DAC156-C576-A878-4407-B8F68E695B49}" dt="2024-04-22T22:24:30.930" v="484" actId="20577"/>
          <ac:spMkLst>
            <pc:docMk/>
            <pc:sldMk cId="4138819516" sldId="264"/>
            <ac:spMk id="4" creationId="{5FC9057F-BCCD-E6B6-8B9C-AA9E4ACB27BA}"/>
          </ac:spMkLst>
        </pc:spChg>
      </pc:sldChg>
      <pc:sldChg chg="modSp">
        <pc:chgData name="Dayanne Lorena Moque Zea" userId="S::dayanne.moque@soy.sena.edu.co::44de8645-8644-48bf-88f9-69f9bc037018" providerId="AD" clId="Web-{B6DAC156-C576-A878-4407-B8F68E695B49}" dt="2024-04-22T22:33:13.071" v="492" actId="20577"/>
        <pc:sldMkLst>
          <pc:docMk/>
          <pc:sldMk cId="159839866" sldId="266"/>
        </pc:sldMkLst>
        <pc:spChg chg="mod">
          <ac:chgData name="Dayanne Lorena Moque Zea" userId="S::dayanne.moque@soy.sena.edu.co::44de8645-8644-48bf-88f9-69f9bc037018" providerId="AD" clId="Web-{B6DAC156-C576-A878-4407-B8F68E695B49}" dt="2024-04-22T22:33:13.071" v="492" actId="20577"/>
          <ac:spMkLst>
            <pc:docMk/>
            <pc:sldMk cId="159839866" sldId="266"/>
            <ac:spMk id="4" creationId="{2990F082-E27D-59A0-D845-A8A8D0137827}"/>
          </ac:spMkLst>
        </pc:spChg>
      </pc:sldChg>
      <pc:sldChg chg="modSp">
        <pc:chgData name="Dayanne Lorena Moque Zea" userId="S::dayanne.moque@soy.sena.edu.co::44de8645-8644-48bf-88f9-69f9bc037018" providerId="AD" clId="Web-{B6DAC156-C576-A878-4407-B8F68E695B49}" dt="2024-04-22T22:23:56.538" v="446" actId="20577"/>
        <pc:sldMkLst>
          <pc:docMk/>
          <pc:sldMk cId="3047930190" sldId="267"/>
        </pc:sldMkLst>
        <pc:spChg chg="mod">
          <ac:chgData name="Dayanne Lorena Moque Zea" userId="S::dayanne.moque@soy.sena.edu.co::44de8645-8644-48bf-88f9-69f9bc037018" providerId="AD" clId="Web-{B6DAC156-C576-A878-4407-B8F68E695B49}" dt="2024-04-22T22:23:56.538" v="446" actId="20577"/>
          <ac:spMkLst>
            <pc:docMk/>
            <pc:sldMk cId="3047930190" sldId="267"/>
            <ac:spMk id="2" creationId="{68EF66DC-2BE8-C67E-00BB-DA94D96DB644}"/>
          </ac:spMkLst>
        </pc:spChg>
      </pc:sldChg>
      <pc:sldChg chg="modSp">
        <pc:chgData name="Dayanne Lorena Moque Zea" userId="S::dayanne.moque@soy.sena.edu.co::44de8645-8644-48bf-88f9-69f9bc037018" providerId="AD" clId="Web-{B6DAC156-C576-A878-4407-B8F68E695B49}" dt="2024-04-22T22:47:39.957" v="677" actId="20577"/>
        <pc:sldMkLst>
          <pc:docMk/>
          <pc:sldMk cId="2163015031" sldId="269"/>
        </pc:sldMkLst>
        <pc:spChg chg="mod">
          <ac:chgData name="Dayanne Lorena Moque Zea" userId="S::dayanne.moque@soy.sena.edu.co::44de8645-8644-48bf-88f9-69f9bc037018" providerId="AD" clId="Web-{B6DAC156-C576-A878-4407-B8F68E695B49}" dt="2024-04-22T22:47:39.957" v="677" actId="20577"/>
          <ac:spMkLst>
            <pc:docMk/>
            <pc:sldMk cId="2163015031" sldId="269"/>
            <ac:spMk id="5" creationId="{00000000-0000-0000-0000-000000000000}"/>
          </ac:spMkLst>
        </pc:spChg>
      </pc:sldChg>
      <pc:sldChg chg="modSp add replId">
        <pc:chgData name="Dayanne Lorena Moque Zea" userId="S::dayanne.moque@soy.sena.edu.co::44de8645-8644-48bf-88f9-69f9bc037018" providerId="AD" clId="Web-{B6DAC156-C576-A878-4407-B8F68E695B49}" dt="2024-04-22T22:09:39.699" v="385" actId="20577"/>
        <pc:sldMkLst>
          <pc:docMk/>
          <pc:sldMk cId="940385076" sldId="270"/>
        </pc:sldMkLst>
        <pc:spChg chg="mod">
          <ac:chgData name="Dayanne Lorena Moque Zea" userId="S::dayanne.moque@soy.sena.edu.co::44de8645-8644-48bf-88f9-69f9bc037018" providerId="AD" clId="Web-{B6DAC156-C576-A878-4407-B8F68E695B49}" dt="2024-04-22T22:09:39.699" v="385" actId="20577"/>
          <ac:spMkLst>
            <pc:docMk/>
            <pc:sldMk cId="940385076" sldId="270"/>
            <ac:spMk id="8" creationId="{F35308D5-9178-0A56-8AF3-6D862EA37632}"/>
          </ac:spMkLst>
        </pc:spChg>
      </pc:sldChg>
    </pc:docChg>
  </pc:docChgLst>
  <pc:docChgLst>
    <pc:chgData name="Dayanne Lorena Moque Zea" userId="S::dayanne.moque@soy.sena.edu.co::44de8645-8644-48bf-88f9-69f9bc037018" providerId="AD" clId="Web-{D2790407-8869-4EC9-2BB4-265568DDD065}"/>
    <pc:docChg chg="modSld">
      <pc:chgData name="Dayanne Lorena Moque Zea" userId="S::dayanne.moque@soy.sena.edu.co::44de8645-8644-48bf-88f9-69f9bc037018" providerId="AD" clId="Web-{D2790407-8869-4EC9-2BB4-265568DDD065}" dt="2024-04-23T20:07:54.227" v="157" actId="20577"/>
      <pc:docMkLst>
        <pc:docMk/>
      </pc:docMkLst>
      <pc:sldChg chg="modSp">
        <pc:chgData name="Dayanne Lorena Moque Zea" userId="S::dayanne.moque@soy.sena.edu.co::44de8645-8644-48bf-88f9-69f9bc037018" providerId="AD" clId="Web-{D2790407-8869-4EC9-2BB4-265568DDD065}" dt="2024-04-23T20:01:10.388" v="83" actId="20577"/>
        <pc:sldMkLst>
          <pc:docMk/>
          <pc:sldMk cId="159839866" sldId="266"/>
        </pc:sldMkLst>
        <pc:spChg chg="mod">
          <ac:chgData name="Dayanne Lorena Moque Zea" userId="S::dayanne.moque@soy.sena.edu.co::44de8645-8644-48bf-88f9-69f9bc037018" providerId="AD" clId="Web-{D2790407-8869-4EC9-2BB4-265568DDD065}" dt="2024-04-23T20:01:10.388" v="83" actId="20577"/>
          <ac:spMkLst>
            <pc:docMk/>
            <pc:sldMk cId="159839866" sldId="266"/>
            <ac:spMk id="4" creationId="{2990F082-E27D-59A0-D845-A8A8D0137827}"/>
          </ac:spMkLst>
        </pc:spChg>
      </pc:sldChg>
      <pc:sldChg chg="modSp">
        <pc:chgData name="Dayanne Lorena Moque Zea" userId="S::dayanne.moque@soy.sena.edu.co::44de8645-8644-48bf-88f9-69f9bc037018" providerId="AD" clId="Web-{D2790407-8869-4EC9-2BB4-265568DDD065}" dt="2024-04-23T20:07:54.227" v="157" actId="20577"/>
        <pc:sldMkLst>
          <pc:docMk/>
          <pc:sldMk cId="3774840751" sldId="268"/>
        </pc:sldMkLst>
        <pc:spChg chg="mod">
          <ac:chgData name="Dayanne Lorena Moque Zea" userId="S::dayanne.moque@soy.sena.edu.co::44de8645-8644-48bf-88f9-69f9bc037018" providerId="AD" clId="Web-{D2790407-8869-4EC9-2BB4-265568DDD065}" dt="2024-04-23T19:47:37.646" v="33" actId="1076"/>
          <ac:spMkLst>
            <pc:docMk/>
            <pc:sldMk cId="3774840751" sldId="268"/>
            <ac:spMk id="5" creationId="{00000000-0000-0000-0000-000000000000}"/>
          </ac:spMkLst>
        </pc:spChg>
        <pc:spChg chg="mod">
          <ac:chgData name="Dayanne Lorena Moque Zea" userId="S::dayanne.moque@soy.sena.edu.co::44de8645-8644-48bf-88f9-69f9bc037018" providerId="AD" clId="Web-{D2790407-8869-4EC9-2BB4-265568DDD065}" dt="2024-04-23T20:07:54.227" v="157" actId="20577"/>
          <ac:spMkLst>
            <pc:docMk/>
            <pc:sldMk cId="3774840751" sldId="268"/>
            <ac:spMk id="6" creationId="{00000000-0000-0000-0000-000000000000}"/>
          </ac:spMkLst>
        </pc:spChg>
      </pc:sldChg>
      <pc:sldChg chg="modSp">
        <pc:chgData name="Dayanne Lorena Moque Zea" userId="S::dayanne.moque@soy.sena.edu.co::44de8645-8644-48bf-88f9-69f9bc037018" providerId="AD" clId="Web-{D2790407-8869-4EC9-2BB4-265568DDD065}" dt="2024-04-23T19:44:14.718" v="19" actId="1076"/>
        <pc:sldMkLst>
          <pc:docMk/>
          <pc:sldMk cId="2163015031" sldId="269"/>
        </pc:sldMkLst>
        <pc:spChg chg="mod">
          <ac:chgData name="Dayanne Lorena Moque Zea" userId="S::dayanne.moque@soy.sena.edu.co::44de8645-8644-48bf-88f9-69f9bc037018" providerId="AD" clId="Web-{D2790407-8869-4EC9-2BB4-265568DDD065}" dt="2024-04-23T19:44:14.718" v="19" actId="1076"/>
          <ac:spMkLst>
            <pc:docMk/>
            <pc:sldMk cId="2163015031" sldId="269"/>
            <ac:spMk id="5" creationId="{00000000-0000-0000-0000-000000000000}"/>
          </ac:spMkLst>
        </pc:spChg>
      </pc:sldChg>
      <pc:sldChg chg="modSp">
        <pc:chgData name="Dayanne Lorena Moque Zea" userId="S::dayanne.moque@soy.sena.edu.co::44de8645-8644-48bf-88f9-69f9bc037018" providerId="AD" clId="Web-{D2790407-8869-4EC9-2BB4-265568DDD065}" dt="2024-04-23T19:51:49.700" v="72" actId="1076"/>
        <pc:sldMkLst>
          <pc:docMk/>
          <pc:sldMk cId="940385076" sldId="270"/>
        </pc:sldMkLst>
        <pc:spChg chg="mod">
          <ac:chgData name="Dayanne Lorena Moque Zea" userId="S::dayanne.moque@soy.sena.edu.co::44de8645-8644-48bf-88f9-69f9bc037018" providerId="AD" clId="Web-{D2790407-8869-4EC9-2BB4-265568DDD065}" dt="2024-04-23T19:51:49.700" v="72" actId="1076"/>
          <ac:spMkLst>
            <pc:docMk/>
            <pc:sldMk cId="940385076" sldId="270"/>
            <ac:spMk id="8" creationId="{F35308D5-9178-0A56-8AF3-6D862EA37632}"/>
          </ac:spMkLst>
        </pc:spChg>
      </pc:sldChg>
    </pc:docChg>
  </pc:docChgLst>
  <pc:docChgLst>
    <pc:chgData name="Maria Alejandra Quiñones Charris" userId="S::maria.quiones0@soy.sena.edu.co::23c45fde-261e-4c26-8e8c-8ac077e4bd0d" providerId="AD" clId="Web-{11621675-8915-4893-4734-FA129DB81B08}"/>
    <pc:docChg chg="modSld">
      <pc:chgData name="Maria Alejandra Quiñones Charris" userId="S::maria.quiones0@soy.sena.edu.co::23c45fde-261e-4c26-8e8c-8ac077e4bd0d" providerId="AD" clId="Web-{11621675-8915-4893-4734-FA129DB81B08}" dt="2024-04-10T00:44:49.241" v="296" actId="1076"/>
      <pc:docMkLst>
        <pc:docMk/>
      </pc:docMkLst>
      <pc:sldChg chg="modSp">
        <pc:chgData name="Maria Alejandra Quiñones Charris" userId="S::maria.quiones0@soy.sena.edu.co::23c45fde-261e-4c26-8e8c-8ac077e4bd0d" providerId="AD" clId="Web-{11621675-8915-4893-4734-FA129DB81B08}" dt="2024-04-10T00:36:01.516" v="294" actId="20577"/>
        <pc:sldMkLst>
          <pc:docMk/>
          <pc:sldMk cId="4077941593" sldId="258"/>
        </pc:sldMkLst>
        <pc:spChg chg="mod">
          <ac:chgData name="Maria Alejandra Quiñones Charris" userId="S::maria.quiones0@soy.sena.edu.co::23c45fde-261e-4c26-8e8c-8ac077e4bd0d" providerId="AD" clId="Web-{11621675-8915-4893-4734-FA129DB81B08}" dt="2024-04-10T00:36:01.516" v="294" actId="20577"/>
          <ac:spMkLst>
            <pc:docMk/>
            <pc:sldMk cId="4077941593" sldId="258"/>
            <ac:spMk id="4" creationId="{00000000-0000-0000-0000-000000000000}"/>
          </ac:spMkLst>
        </pc:spChg>
      </pc:sldChg>
      <pc:sldChg chg="modSp">
        <pc:chgData name="Maria Alejandra Quiñones Charris" userId="S::maria.quiones0@soy.sena.edu.co::23c45fde-261e-4c26-8e8c-8ac077e4bd0d" providerId="AD" clId="Web-{11621675-8915-4893-4734-FA129DB81B08}" dt="2024-04-10T00:12:25.223" v="263" actId="20577"/>
        <pc:sldMkLst>
          <pc:docMk/>
          <pc:sldMk cId="4138819516" sldId="264"/>
        </pc:sldMkLst>
        <pc:spChg chg="mod">
          <ac:chgData name="Maria Alejandra Quiñones Charris" userId="S::maria.quiones0@soy.sena.edu.co::23c45fde-261e-4c26-8e8c-8ac077e4bd0d" providerId="AD" clId="Web-{11621675-8915-4893-4734-FA129DB81B08}" dt="2024-04-10T00:12:25.223" v="263" actId="20577"/>
          <ac:spMkLst>
            <pc:docMk/>
            <pc:sldMk cId="4138819516" sldId="264"/>
            <ac:spMk id="4" creationId="{5FC9057F-BCCD-E6B6-8B9C-AA9E4ACB27BA}"/>
          </ac:spMkLst>
        </pc:spChg>
      </pc:sldChg>
      <pc:sldChg chg="delSp modSp">
        <pc:chgData name="Maria Alejandra Quiñones Charris" userId="S::maria.quiones0@soy.sena.edu.co::23c45fde-261e-4c26-8e8c-8ac077e4bd0d" providerId="AD" clId="Web-{11621675-8915-4893-4734-FA129DB81B08}" dt="2024-04-10T00:44:49.241" v="296" actId="1076"/>
        <pc:sldMkLst>
          <pc:docMk/>
          <pc:sldMk cId="159839866" sldId="266"/>
        </pc:sldMkLst>
        <pc:spChg chg="mod">
          <ac:chgData name="Maria Alejandra Quiñones Charris" userId="S::maria.quiones0@soy.sena.edu.co::23c45fde-261e-4c26-8e8c-8ac077e4bd0d" providerId="AD" clId="Web-{11621675-8915-4893-4734-FA129DB81B08}" dt="2024-04-10T00:44:49.241" v="296" actId="1076"/>
          <ac:spMkLst>
            <pc:docMk/>
            <pc:sldMk cId="159839866" sldId="266"/>
            <ac:spMk id="2" creationId="{00000000-0000-0000-0000-000000000000}"/>
          </ac:spMkLst>
        </pc:spChg>
        <pc:spChg chg="del mod">
          <ac:chgData name="Maria Alejandra Quiñones Charris" userId="S::maria.quiones0@soy.sena.edu.co::23c45fde-261e-4c26-8e8c-8ac077e4bd0d" providerId="AD" clId="Web-{11621675-8915-4893-4734-FA129DB81B08}" dt="2024-04-10T00:25:21.390" v="284"/>
          <ac:spMkLst>
            <pc:docMk/>
            <pc:sldMk cId="159839866" sldId="266"/>
            <ac:spMk id="4" creationId="{9668E053-472F-6FF8-EB35-B81F4ECDF3C6}"/>
          </ac:spMkLst>
        </pc:spChg>
        <pc:picChg chg="del">
          <ac:chgData name="Maria Alejandra Quiñones Charris" userId="S::maria.quiones0@soy.sena.edu.co::23c45fde-261e-4c26-8e8c-8ac077e4bd0d" providerId="AD" clId="Web-{11621675-8915-4893-4734-FA129DB81B08}" dt="2024-04-10T00:44:40.865" v="295"/>
          <ac:picMkLst>
            <pc:docMk/>
            <pc:sldMk cId="159839866" sldId="266"/>
            <ac:picMk id="5" creationId="{89EEE962-DD47-BD01-61E8-90C503B273E2}"/>
          </ac:picMkLst>
        </pc:picChg>
      </pc:sldChg>
      <pc:sldChg chg="modSp">
        <pc:chgData name="Maria Alejandra Quiñones Charris" userId="S::maria.quiones0@soy.sena.edu.co::23c45fde-261e-4c26-8e8c-8ac077e4bd0d" providerId="AD" clId="Web-{11621675-8915-4893-4734-FA129DB81B08}" dt="2024-04-10T00:16:45.854" v="281" actId="20577"/>
        <pc:sldMkLst>
          <pc:docMk/>
          <pc:sldMk cId="3774840751" sldId="268"/>
        </pc:sldMkLst>
        <pc:spChg chg="mod">
          <ac:chgData name="Maria Alejandra Quiñones Charris" userId="S::maria.quiones0@soy.sena.edu.co::23c45fde-261e-4c26-8e8c-8ac077e4bd0d" providerId="AD" clId="Web-{11621675-8915-4893-4734-FA129DB81B08}" dt="2024-04-10T00:16:45.854" v="281" actId="20577"/>
          <ac:spMkLst>
            <pc:docMk/>
            <pc:sldMk cId="3774840751" sldId="268"/>
            <ac:spMk id="6" creationId="{00000000-0000-0000-0000-000000000000}"/>
          </ac:spMkLst>
        </pc:spChg>
      </pc:sldChg>
    </pc:docChg>
  </pc:docChgLst>
  <pc:docChgLst>
    <pc:chgData name="Dayanne Lorena Moque Zea" userId="S::dayanne.moque@soy.sena.edu.co::44de8645-8644-48bf-88f9-69f9bc037018" providerId="AD" clId="Web-{30BB2AF7-113B-A8EE-B1E8-C5234FE0CAB0}"/>
    <pc:docChg chg="modSld">
      <pc:chgData name="Dayanne Lorena Moque Zea" userId="S::dayanne.moque@soy.sena.edu.co::44de8645-8644-48bf-88f9-69f9bc037018" providerId="AD" clId="Web-{30BB2AF7-113B-A8EE-B1E8-C5234FE0CAB0}" dt="2024-04-29T14:56:55.296" v="0" actId="1076"/>
      <pc:docMkLst>
        <pc:docMk/>
      </pc:docMkLst>
      <pc:sldChg chg="modSp">
        <pc:chgData name="Dayanne Lorena Moque Zea" userId="S::dayanne.moque@soy.sena.edu.co::44de8645-8644-48bf-88f9-69f9bc037018" providerId="AD" clId="Web-{30BB2AF7-113B-A8EE-B1E8-C5234FE0CAB0}" dt="2024-04-29T14:56:55.296" v="0" actId="1076"/>
        <pc:sldMkLst>
          <pc:docMk/>
          <pc:sldMk cId="2067576821" sldId="260"/>
        </pc:sldMkLst>
        <pc:spChg chg="mod">
          <ac:chgData name="Dayanne Lorena Moque Zea" userId="S::dayanne.moque@soy.sena.edu.co::44de8645-8644-48bf-88f9-69f9bc037018" providerId="AD" clId="Web-{30BB2AF7-113B-A8EE-B1E8-C5234FE0CAB0}" dt="2024-04-29T14:56:55.296" v="0" actId="1076"/>
          <ac:spMkLst>
            <pc:docMk/>
            <pc:sldMk cId="2067576821" sldId="260"/>
            <ac:spMk id="2" creationId="{00000000-0000-0000-0000-000000000000}"/>
          </ac:spMkLst>
        </pc:spChg>
      </pc:sldChg>
    </pc:docChg>
  </pc:docChgLst>
  <pc:docChgLst>
    <pc:chgData name="Dayanne Lorena Moque Zea" userId="S::dayanne.moque@soy.sena.edu.co::44de8645-8644-48bf-88f9-69f9bc037018" providerId="AD" clId="Web-{A36E4566-C1B6-0A34-BD11-9D0B22E4E7D0}"/>
    <pc:docChg chg="modSld">
      <pc:chgData name="Dayanne Lorena Moque Zea" userId="S::dayanne.moque@soy.sena.edu.co::44de8645-8644-48bf-88f9-69f9bc037018" providerId="AD" clId="Web-{A36E4566-C1B6-0A34-BD11-9D0B22E4E7D0}" dt="2024-04-03T12:09:58.152" v="1" actId="20577"/>
      <pc:docMkLst>
        <pc:docMk/>
      </pc:docMkLst>
      <pc:sldChg chg="modSp">
        <pc:chgData name="Dayanne Lorena Moque Zea" userId="S::dayanne.moque@soy.sena.edu.co::44de8645-8644-48bf-88f9-69f9bc037018" providerId="AD" clId="Web-{A36E4566-C1B6-0A34-BD11-9D0B22E4E7D0}" dt="2024-04-03T12:09:58.152" v="1" actId="20577"/>
        <pc:sldMkLst>
          <pc:docMk/>
          <pc:sldMk cId="3083268446" sldId="257"/>
        </pc:sldMkLst>
        <pc:spChg chg="mod">
          <ac:chgData name="Dayanne Lorena Moque Zea" userId="S::dayanne.moque@soy.sena.edu.co::44de8645-8644-48bf-88f9-69f9bc037018" providerId="AD" clId="Web-{A36E4566-C1B6-0A34-BD11-9D0B22E4E7D0}" dt="2024-04-03T12:09:58.152" v="1" actId="20577"/>
          <ac:spMkLst>
            <pc:docMk/>
            <pc:sldMk cId="3083268446" sldId="257"/>
            <ac:spMk id="3" creationId="{00000000-0000-0000-0000-000000000000}"/>
          </ac:spMkLst>
        </pc:spChg>
      </pc:sldChg>
    </pc:docChg>
  </pc:docChgLst>
  <pc:docChgLst>
    <pc:chgData name="Zayra Vannesa Garcia Guzman" userId="S::zayra.garcia@soy.sena.edu.co::aeb2d8bd-f9ec-4af9-a84e-61cba60592f1" providerId="AD" clId="Web-{132D6CE6-E1EB-9133-2AEA-987DDCA72CA4}"/>
    <pc:docChg chg="modSld">
      <pc:chgData name="Zayra Vannesa Garcia Guzman" userId="S::zayra.garcia@soy.sena.edu.co::aeb2d8bd-f9ec-4af9-a84e-61cba60592f1" providerId="AD" clId="Web-{132D6CE6-E1EB-9133-2AEA-987DDCA72CA4}" dt="2024-04-08T22:48:52.404" v="712" actId="20577"/>
      <pc:docMkLst>
        <pc:docMk/>
      </pc:docMkLst>
      <pc:sldChg chg="modSp">
        <pc:chgData name="Zayra Vannesa Garcia Guzman" userId="S::zayra.garcia@soy.sena.edu.co::aeb2d8bd-f9ec-4af9-a84e-61cba60592f1" providerId="AD" clId="Web-{132D6CE6-E1EB-9133-2AEA-987DDCA72CA4}" dt="2024-04-08T22:10:04.737" v="296" actId="1076"/>
        <pc:sldMkLst>
          <pc:docMk/>
          <pc:sldMk cId="4077941593" sldId="258"/>
        </pc:sldMkLst>
        <pc:spChg chg="mod">
          <ac:chgData name="Zayra Vannesa Garcia Guzman" userId="S::zayra.garcia@soy.sena.edu.co::aeb2d8bd-f9ec-4af9-a84e-61cba60592f1" providerId="AD" clId="Web-{132D6CE6-E1EB-9133-2AEA-987DDCA72CA4}" dt="2024-04-08T22:10:00.393" v="295" actId="1076"/>
          <ac:spMkLst>
            <pc:docMk/>
            <pc:sldMk cId="4077941593" sldId="258"/>
            <ac:spMk id="3" creationId="{00000000-0000-0000-0000-000000000000}"/>
          </ac:spMkLst>
        </pc:spChg>
        <pc:spChg chg="mod">
          <ac:chgData name="Zayra Vannesa Garcia Guzman" userId="S::zayra.garcia@soy.sena.edu.co::aeb2d8bd-f9ec-4af9-a84e-61cba60592f1" providerId="AD" clId="Web-{132D6CE6-E1EB-9133-2AEA-987DDCA72CA4}" dt="2024-04-08T22:10:04.737" v="296" actId="1076"/>
          <ac:spMkLst>
            <pc:docMk/>
            <pc:sldMk cId="4077941593" sldId="258"/>
            <ac:spMk id="4" creationId="{00000000-0000-0000-0000-000000000000}"/>
          </ac:spMkLst>
        </pc:spChg>
        <pc:picChg chg="mod">
          <ac:chgData name="Zayra Vannesa Garcia Guzman" userId="S::zayra.garcia@soy.sena.edu.co::aeb2d8bd-f9ec-4af9-a84e-61cba60592f1" providerId="AD" clId="Web-{132D6CE6-E1EB-9133-2AEA-987DDCA72CA4}" dt="2024-04-08T22:09:55.487" v="294" actId="14100"/>
          <ac:picMkLst>
            <pc:docMk/>
            <pc:sldMk cId="4077941593" sldId="258"/>
            <ac:picMk id="7" creationId="{5BEF85D1-C99D-B746-A254-2FD79EA71B33}"/>
          </ac:picMkLst>
        </pc:picChg>
      </pc:sldChg>
      <pc:sldChg chg="modSp">
        <pc:chgData name="Zayra Vannesa Garcia Guzman" userId="S::zayra.garcia@soy.sena.edu.co::aeb2d8bd-f9ec-4af9-a84e-61cba60592f1" providerId="AD" clId="Web-{132D6CE6-E1EB-9133-2AEA-987DDCA72CA4}" dt="2024-04-08T22:16:04.047" v="316" actId="1076"/>
        <pc:sldMkLst>
          <pc:docMk/>
          <pc:sldMk cId="159839866" sldId="266"/>
        </pc:sldMkLst>
        <pc:spChg chg="mod">
          <ac:chgData name="Zayra Vannesa Garcia Guzman" userId="S::zayra.garcia@soy.sena.edu.co::aeb2d8bd-f9ec-4af9-a84e-61cba60592f1" providerId="AD" clId="Web-{132D6CE6-E1EB-9133-2AEA-987DDCA72CA4}" dt="2024-04-08T22:16:04.047" v="316" actId="1076"/>
          <ac:spMkLst>
            <pc:docMk/>
            <pc:sldMk cId="159839866" sldId="266"/>
            <ac:spMk id="2" creationId="{00000000-0000-0000-0000-000000000000}"/>
          </ac:spMkLst>
        </pc:spChg>
        <pc:spChg chg="mod">
          <ac:chgData name="Zayra Vannesa Garcia Guzman" userId="S::zayra.garcia@soy.sena.edu.co::aeb2d8bd-f9ec-4af9-a84e-61cba60592f1" providerId="AD" clId="Web-{132D6CE6-E1EB-9133-2AEA-987DDCA72CA4}" dt="2024-04-08T22:16:00.984" v="315" actId="1076"/>
          <ac:spMkLst>
            <pc:docMk/>
            <pc:sldMk cId="159839866" sldId="266"/>
            <ac:spMk id="4" creationId="{9668E053-472F-6FF8-EB35-B81F4ECDF3C6}"/>
          </ac:spMkLst>
        </pc:spChg>
        <pc:picChg chg="mod">
          <ac:chgData name="Zayra Vannesa Garcia Guzman" userId="S::zayra.garcia@soy.sena.edu.co::aeb2d8bd-f9ec-4af9-a84e-61cba60592f1" providerId="AD" clId="Web-{132D6CE6-E1EB-9133-2AEA-987DDCA72CA4}" dt="2024-04-08T22:00:47.593" v="19" actId="1076"/>
          <ac:picMkLst>
            <pc:docMk/>
            <pc:sldMk cId="159839866" sldId="266"/>
            <ac:picMk id="5" creationId="{89EEE962-DD47-BD01-61E8-90C503B273E2}"/>
          </ac:picMkLst>
        </pc:picChg>
      </pc:sldChg>
      <pc:sldChg chg="addSp delSp modSp">
        <pc:chgData name="Zayra Vannesa Garcia Guzman" userId="S::zayra.garcia@soy.sena.edu.co::aeb2d8bd-f9ec-4af9-a84e-61cba60592f1" providerId="AD" clId="Web-{132D6CE6-E1EB-9133-2AEA-987DDCA72CA4}" dt="2024-04-08T22:48:52.404" v="712" actId="20577"/>
        <pc:sldMkLst>
          <pc:docMk/>
          <pc:sldMk cId="3774840751" sldId="268"/>
        </pc:sldMkLst>
        <pc:spChg chg="add del mod">
          <ac:chgData name="Zayra Vannesa Garcia Guzman" userId="S::zayra.garcia@soy.sena.edu.co::aeb2d8bd-f9ec-4af9-a84e-61cba60592f1" providerId="AD" clId="Web-{132D6CE6-E1EB-9133-2AEA-987DDCA72CA4}" dt="2024-04-08T22:46:05.539" v="551"/>
          <ac:spMkLst>
            <pc:docMk/>
            <pc:sldMk cId="3774840751" sldId="268"/>
            <ac:spMk id="2" creationId="{09456AB9-22F2-EC62-C9E5-E44F7AC63100}"/>
          </ac:spMkLst>
        </pc:spChg>
        <pc:spChg chg="mod">
          <ac:chgData name="Zayra Vannesa Garcia Guzman" userId="S::zayra.garcia@soy.sena.edu.co::aeb2d8bd-f9ec-4af9-a84e-61cba60592f1" providerId="AD" clId="Web-{132D6CE6-E1EB-9133-2AEA-987DDCA72CA4}" dt="2024-04-08T22:48:52.404" v="712" actId="20577"/>
          <ac:spMkLst>
            <pc:docMk/>
            <pc:sldMk cId="3774840751" sldId="268"/>
            <ac:spMk id="6" creationId="{00000000-0000-0000-0000-000000000000}"/>
          </ac:spMkLst>
        </pc:spChg>
      </pc:sldChg>
      <pc:sldChg chg="modSp">
        <pc:chgData name="Zayra Vannesa Garcia Guzman" userId="S::zayra.garcia@soy.sena.edu.co::aeb2d8bd-f9ec-4af9-a84e-61cba60592f1" providerId="AD" clId="Web-{132D6CE6-E1EB-9133-2AEA-987DDCA72CA4}" dt="2024-04-08T22:35:19.439" v="482" actId="1076"/>
        <pc:sldMkLst>
          <pc:docMk/>
          <pc:sldMk cId="2163015031" sldId="269"/>
        </pc:sldMkLst>
        <pc:spChg chg="mod">
          <ac:chgData name="Zayra Vannesa Garcia Guzman" userId="S::zayra.garcia@soy.sena.edu.co::aeb2d8bd-f9ec-4af9-a84e-61cba60592f1" providerId="AD" clId="Web-{132D6CE6-E1EB-9133-2AEA-987DDCA72CA4}" dt="2024-04-08T22:35:19.439" v="482" actId="1076"/>
          <ac:spMkLst>
            <pc:docMk/>
            <pc:sldMk cId="2163015031" sldId="269"/>
            <ac:spMk id="5" creationId="{00000000-0000-0000-0000-000000000000}"/>
          </ac:spMkLst>
        </pc:spChg>
      </pc:sldChg>
    </pc:docChg>
  </pc:docChgLst>
  <pc:docChgLst>
    <pc:chgData name="Dayanne Lorena Moque Zea" userId="S::dayanne.moque@soy.sena.edu.co::44de8645-8644-48bf-88f9-69f9bc037018" providerId="AD" clId="Web-{C739B29B-E073-9C7F-214E-5EB3029D7062}"/>
    <pc:docChg chg="modSld">
      <pc:chgData name="Dayanne Lorena Moque Zea" userId="S::dayanne.moque@soy.sena.edu.co::44de8645-8644-48bf-88f9-69f9bc037018" providerId="AD" clId="Web-{C739B29B-E073-9C7F-214E-5EB3029D7062}" dt="2024-04-03T22:07:08.264" v="250" actId="20577"/>
      <pc:docMkLst>
        <pc:docMk/>
      </pc:docMkLst>
      <pc:sldChg chg="modSp">
        <pc:chgData name="Dayanne Lorena Moque Zea" userId="S::dayanne.moque@soy.sena.edu.co::44de8645-8644-48bf-88f9-69f9bc037018" providerId="AD" clId="Web-{C739B29B-E073-9C7F-214E-5EB3029D7062}" dt="2024-04-03T22:07:08.264" v="250" actId="20577"/>
        <pc:sldMkLst>
          <pc:docMk/>
          <pc:sldMk cId="159839866" sldId="266"/>
        </pc:sldMkLst>
        <pc:spChg chg="mod">
          <ac:chgData name="Dayanne Lorena Moque Zea" userId="S::dayanne.moque@soy.sena.edu.co::44de8645-8644-48bf-88f9-69f9bc037018" providerId="AD" clId="Web-{C739B29B-E073-9C7F-214E-5EB3029D7062}" dt="2024-04-03T22:07:08.264" v="250" actId="20577"/>
          <ac:spMkLst>
            <pc:docMk/>
            <pc:sldMk cId="159839866" sldId="266"/>
            <ac:spMk id="4" creationId="{9668E053-472F-6FF8-EB35-B81F4ECDF3C6}"/>
          </ac:spMkLst>
        </pc:spChg>
      </pc:sldChg>
    </pc:docChg>
  </pc:docChgLst>
  <pc:docChgLst>
    <pc:chgData name="Dayanne Lorena Moque Zea" userId="S::dayanne.moque@soy.sena.edu.co::44de8645-8644-48bf-88f9-69f9bc037018" providerId="AD" clId="Web-{F1C733D8-58E0-9E4D-2C22-57499CB9B877}"/>
    <pc:docChg chg="modSld">
      <pc:chgData name="Dayanne Lorena Moque Zea" userId="S::dayanne.moque@soy.sena.edu.co::44de8645-8644-48bf-88f9-69f9bc037018" providerId="AD" clId="Web-{F1C733D8-58E0-9E4D-2C22-57499CB9B877}" dt="2024-04-03T20:37:26.620" v="25" actId="20577"/>
      <pc:docMkLst>
        <pc:docMk/>
      </pc:docMkLst>
      <pc:sldChg chg="modSp">
        <pc:chgData name="Dayanne Lorena Moque Zea" userId="S::dayanne.moque@soy.sena.edu.co::44de8645-8644-48bf-88f9-69f9bc037018" providerId="AD" clId="Web-{F1C733D8-58E0-9E4D-2C22-57499CB9B877}" dt="2024-04-03T20:37:26.620" v="25" actId="20577"/>
        <pc:sldMkLst>
          <pc:docMk/>
          <pc:sldMk cId="2163015031" sldId="269"/>
        </pc:sldMkLst>
        <pc:spChg chg="mod">
          <ac:chgData name="Dayanne Lorena Moque Zea" userId="S::dayanne.moque@soy.sena.edu.co::44de8645-8644-48bf-88f9-69f9bc037018" providerId="AD" clId="Web-{F1C733D8-58E0-9E4D-2C22-57499CB9B877}" dt="2024-04-03T20:37:26.620" v="25" actId="20577"/>
          <ac:spMkLst>
            <pc:docMk/>
            <pc:sldMk cId="2163015031" sldId="269"/>
            <ac:spMk id="5" creationId="{00000000-0000-0000-0000-000000000000}"/>
          </ac:spMkLst>
        </pc:spChg>
      </pc:sldChg>
    </pc:docChg>
  </pc:docChgLst>
  <pc:docChgLst>
    <pc:chgData name="Dayanne Lorena Moque Zea" userId="S::dayanne.moque@soy.sena.edu.co::44de8645-8644-48bf-88f9-69f9bc037018" providerId="AD" clId="Web-{4C0883C1-D09F-6095-32AF-3966D7EBE168}"/>
    <pc:docChg chg="modSld">
      <pc:chgData name="Dayanne Lorena Moque Zea" userId="S::dayanne.moque@soy.sena.edu.co::44de8645-8644-48bf-88f9-69f9bc037018" providerId="AD" clId="Web-{4C0883C1-D09F-6095-32AF-3966D7EBE168}" dt="2024-04-08T20:14:30.113" v="334" actId="14100"/>
      <pc:docMkLst>
        <pc:docMk/>
      </pc:docMkLst>
      <pc:sldChg chg="modSp">
        <pc:chgData name="Dayanne Lorena Moque Zea" userId="S::dayanne.moque@soy.sena.edu.co::44de8645-8644-48bf-88f9-69f9bc037018" providerId="AD" clId="Web-{4C0883C1-D09F-6095-32AF-3966D7EBE168}" dt="2024-04-08T20:14:30.113" v="334" actId="14100"/>
        <pc:sldMkLst>
          <pc:docMk/>
          <pc:sldMk cId="159839866" sldId="266"/>
        </pc:sldMkLst>
        <pc:spChg chg="mod">
          <ac:chgData name="Dayanne Lorena Moque Zea" userId="S::dayanne.moque@soy.sena.edu.co::44de8645-8644-48bf-88f9-69f9bc037018" providerId="AD" clId="Web-{4C0883C1-D09F-6095-32AF-3966D7EBE168}" dt="2024-04-08T20:14:30.113" v="334" actId="14100"/>
          <ac:spMkLst>
            <pc:docMk/>
            <pc:sldMk cId="159839866" sldId="266"/>
            <ac:spMk id="4" creationId="{9668E053-472F-6FF8-EB35-B81F4ECDF3C6}"/>
          </ac:spMkLst>
        </pc:spChg>
      </pc:sldChg>
      <pc:sldChg chg="modSp">
        <pc:chgData name="Dayanne Lorena Moque Zea" userId="S::dayanne.moque@soy.sena.edu.co::44de8645-8644-48bf-88f9-69f9bc037018" providerId="AD" clId="Web-{4C0883C1-D09F-6095-32AF-3966D7EBE168}" dt="2024-04-08T20:08:07.354" v="291" actId="20577"/>
        <pc:sldMkLst>
          <pc:docMk/>
          <pc:sldMk cId="2163015031" sldId="269"/>
        </pc:sldMkLst>
        <pc:spChg chg="mod">
          <ac:chgData name="Dayanne Lorena Moque Zea" userId="S::dayanne.moque@soy.sena.edu.co::44de8645-8644-48bf-88f9-69f9bc037018" providerId="AD" clId="Web-{4C0883C1-D09F-6095-32AF-3966D7EBE168}" dt="2024-04-08T20:08:07.354" v="291" actId="20577"/>
          <ac:spMkLst>
            <pc:docMk/>
            <pc:sldMk cId="2163015031" sldId="269"/>
            <ac:spMk id="5" creationId="{00000000-0000-0000-0000-000000000000}"/>
          </ac:spMkLst>
        </pc:spChg>
      </pc:sldChg>
    </pc:docChg>
  </pc:docChgLst>
  <pc:docChgLst>
    <pc:chgData name="Dayanne Lorena Moque Zea" userId="S::dayanne.moque@soy.sena.edu.co::44de8645-8644-48bf-88f9-69f9bc037018" providerId="AD" clId="Web-{47846F3D-01CC-BBE4-2D8C-C383D5D62B49}"/>
    <pc:docChg chg="addSld delSld modSld sldOrd">
      <pc:chgData name="Dayanne Lorena Moque Zea" userId="S::dayanne.moque@soy.sena.edu.co::44de8645-8644-48bf-88f9-69f9bc037018" providerId="AD" clId="Web-{47846F3D-01CC-BBE4-2D8C-C383D5D62B49}" dt="2024-04-09T22:07:10.130" v="70" actId="20577"/>
      <pc:docMkLst>
        <pc:docMk/>
      </pc:docMkLst>
      <pc:sldChg chg="modSp">
        <pc:chgData name="Dayanne Lorena Moque Zea" userId="S::dayanne.moque@soy.sena.edu.co::44de8645-8644-48bf-88f9-69f9bc037018" providerId="AD" clId="Web-{47846F3D-01CC-BBE4-2D8C-C383D5D62B49}" dt="2024-04-09T22:05:49.971" v="63" actId="20577"/>
        <pc:sldMkLst>
          <pc:docMk/>
          <pc:sldMk cId="4077941593" sldId="258"/>
        </pc:sldMkLst>
        <pc:spChg chg="mod">
          <ac:chgData name="Dayanne Lorena Moque Zea" userId="S::dayanne.moque@soy.sena.edu.co::44de8645-8644-48bf-88f9-69f9bc037018" providerId="AD" clId="Web-{47846F3D-01CC-BBE4-2D8C-C383D5D62B49}" dt="2024-04-09T22:05:49.971" v="63" actId="20577"/>
          <ac:spMkLst>
            <pc:docMk/>
            <pc:sldMk cId="4077941593" sldId="258"/>
            <ac:spMk id="4" creationId="{00000000-0000-0000-0000-000000000000}"/>
          </ac:spMkLst>
        </pc:spChg>
      </pc:sldChg>
      <pc:sldChg chg="new del">
        <pc:chgData name="Dayanne Lorena Moque Zea" userId="S::dayanne.moque@soy.sena.edu.co::44de8645-8644-48bf-88f9-69f9bc037018" providerId="AD" clId="Web-{47846F3D-01CC-BBE4-2D8C-C383D5D62B49}" dt="2024-04-09T22:06:34.989" v="66"/>
        <pc:sldMkLst>
          <pc:docMk/>
          <pc:sldMk cId="2513412006" sldId="270"/>
        </pc:sldMkLst>
      </pc:sldChg>
      <pc:sldChg chg="modSp add ord replId">
        <pc:chgData name="Dayanne Lorena Moque Zea" userId="S::dayanne.moque@soy.sena.edu.co::44de8645-8644-48bf-88f9-69f9bc037018" providerId="AD" clId="Web-{47846F3D-01CC-BBE4-2D8C-C383D5D62B49}" dt="2024-04-09T22:07:10.130" v="70" actId="20577"/>
        <pc:sldMkLst>
          <pc:docMk/>
          <pc:sldMk cId="2059521237" sldId="271"/>
        </pc:sldMkLst>
        <pc:spChg chg="mod">
          <ac:chgData name="Dayanne Lorena Moque Zea" userId="S::dayanne.moque@soy.sena.edu.co::44de8645-8644-48bf-88f9-69f9bc037018" providerId="AD" clId="Web-{47846F3D-01CC-BBE4-2D8C-C383D5D62B49}" dt="2024-04-09T22:07:10.130" v="70" actId="20577"/>
          <ac:spMkLst>
            <pc:docMk/>
            <pc:sldMk cId="2059521237" sldId="271"/>
            <ac:spMk id="8" creationId="{F35308D5-9178-0A56-8AF3-6D862EA37632}"/>
          </ac:spMkLst>
        </pc:spChg>
      </pc:sldChg>
    </pc:docChg>
  </pc:docChgLst>
  <pc:docChgLst>
    <pc:chgData name="Maria Alejandra Quiñones Charris" userId="S::maria.quiones0@soy.sena.edu.co::23c45fde-261e-4c26-8e8c-8ac077e4bd0d" providerId="AD" clId="Web-{7C04B7F3-0404-32DA-3FEA-35FB33450919}"/>
    <pc:docChg chg="delSld modSld">
      <pc:chgData name="Maria Alejandra Quiñones Charris" userId="S::maria.quiones0@soy.sena.edu.co::23c45fde-261e-4c26-8e8c-8ac077e4bd0d" providerId="AD" clId="Web-{7C04B7F3-0404-32DA-3FEA-35FB33450919}" dt="2024-04-10T20:48:38.517" v="680"/>
      <pc:docMkLst>
        <pc:docMk/>
      </pc:docMkLst>
      <pc:sldChg chg="modSp">
        <pc:chgData name="Maria Alejandra Quiñones Charris" userId="S::maria.quiones0@soy.sena.edu.co::23c45fde-261e-4c26-8e8c-8ac077e4bd0d" providerId="AD" clId="Web-{7C04B7F3-0404-32DA-3FEA-35FB33450919}" dt="2024-04-10T20:15:19.138" v="190" actId="20577"/>
        <pc:sldMkLst>
          <pc:docMk/>
          <pc:sldMk cId="4077941593" sldId="258"/>
        </pc:sldMkLst>
        <pc:spChg chg="mod">
          <ac:chgData name="Maria Alejandra Quiñones Charris" userId="S::maria.quiones0@soy.sena.edu.co::23c45fde-261e-4c26-8e8c-8ac077e4bd0d" providerId="AD" clId="Web-{7C04B7F3-0404-32DA-3FEA-35FB33450919}" dt="2024-04-10T20:15:19.138" v="190" actId="20577"/>
          <ac:spMkLst>
            <pc:docMk/>
            <pc:sldMk cId="4077941593" sldId="258"/>
            <ac:spMk id="4" creationId="{00000000-0000-0000-0000-000000000000}"/>
          </ac:spMkLst>
        </pc:spChg>
      </pc:sldChg>
      <pc:sldChg chg="modSp">
        <pc:chgData name="Maria Alejandra Quiñones Charris" userId="S::maria.quiones0@soy.sena.edu.co::23c45fde-261e-4c26-8e8c-8ac077e4bd0d" providerId="AD" clId="Web-{7C04B7F3-0404-32DA-3FEA-35FB33450919}" dt="2024-04-10T20:10:34.854" v="119" actId="1076"/>
        <pc:sldMkLst>
          <pc:docMk/>
          <pc:sldMk cId="2067576821" sldId="260"/>
        </pc:sldMkLst>
        <pc:spChg chg="mod">
          <ac:chgData name="Maria Alejandra Quiñones Charris" userId="S::maria.quiones0@soy.sena.edu.co::23c45fde-261e-4c26-8e8c-8ac077e4bd0d" providerId="AD" clId="Web-{7C04B7F3-0404-32DA-3FEA-35FB33450919}" dt="2024-04-10T20:10:15.853" v="117" actId="14100"/>
          <ac:spMkLst>
            <pc:docMk/>
            <pc:sldMk cId="2067576821" sldId="260"/>
            <ac:spMk id="7" creationId="{6F1E9831-6988-A7EB-0F43-C8D53C991ED4}"/>
          </ac:spMkLst>
        </pc:spChg>
        <pc:picChg chg="mod">
          <ac:chgData name="Maria Alejandra Quiñones Charris" userId="S::maria.quiones0@soy.sena.edu.co::23c45fde-261e-4c26-8e8c-8ac077e4bd0d" providerId="AD" clId="Web-{7C04B7F3-0404-32DA-3FEA-35FB33450919}" dt="2024-04-10T20:10:34.854" v="119" actId="1076"/>
          <ac:picMkLst>
            <pc:docMk/>
            <pc:sldMk cId="2067576821" sldId="260"/>
            <ac:picMk id="5" creationId="{696434C7-E9A6-5F62-6501-EDB14FCA6E3A}"/>
          </ac:picMkLst>
        </pc:picChg>
      </pc:sldChg>
      <pc:sldChg chg="modSp">
        <pc:chgData name="Maria Alejandra Quiñones Charris" userId="S::maria.quiones0@soy.sena.edu.co::23c45fde-261e-4c26-8e8c-8ac077e4bd0d" providerId="AD" clId="Web-{7C04B7F3-0404-32DA-3FEA-35FB33450919}" dt="2024-04-10T20:18:25.369" v="259" actId="20577"/>
        <pc:sldMkLst>
          <pc:docMk/>
          <pc:sldMk cId="4138819516" sldId="264"/>
        </pc:sldMkLst>
        <pc:spChg chg="mod">
          <ac:chgData name="Maria Alejandra Quiñones Charris" userId="S::maria.quiones0@soy.sena.edu.co::23c45fde-261e-4c26-8e8c-8ac077e4bd0d" providerId="AD" clId="Web-{7C04B7F3-0404-32DA-3FEA-35FB33450919}" dt="2024-04-10T20:18:25.369" v="259" actId="20577"/>
          <ac:spMkLst>
            <pc:docMk/>
            <pc:sldMk cId="4138819516" sldId="264"/>
            <ac:spMk id="4" creationId="{5FC9057F-BCCD-E6B6-8B9C-AA9E4ACB27BA}"/>
          </ac:spMkLst>
        </pc:spChg>
      </pc:sldChg>
      <pc:sldChg chg="addSp modSp">
        <pc:chgData name="Maria Alejandra Quiñones Charris" userId="S::maria.quiones0@soy.sena.edu.co::23c45fde-261e-4c26-8e8c-8ac077e4bd0d" providerId="AD" clId="Web-{7C04B7F3-0404-32DA-3FEA-35FB33450919}" dt="2024-04-10T20:38:55.355" v="456" actId="20577"/>
        <pc:sldMkLst>
          <pc:docMk/>
          <pc:sldMk cId="159839866" sldId="266"/>
        </pc:sldMkLst>
        <pc:spChg chg="add mod">
          <ac:chgData name="Maria Alejandra Quiñones Charris" userId="S::maria.quiones0@soy.sena.edu.co::23c45fde-261e-4c26-8e8c-8ac077e4bd0d" providerId="AD" clId="Web-{7C04B7F3-0404-32DA-3FEA-35FB33450919}" dt="2024-04-10T20:38:55.355" v="456" actId="20577"/>
          <ac:spMkLst>
            <pc:docMk/>
            <pc:sldMk cId="159839866" sldId="266"/>
            <ac:spMk id="4" creationId="{2990F082-E27D-59A0-D845-A8A8D0137827}"/>
          </ac:spMkLst>
        </pc:spChg>
      </pc:sldChg>
      <pc:sldChg chg="modSp">
        <pc:chgData name="Maria Alejandra Quiñones Charris" userId="S::maria.quiones0@soy.sena.edu.co::23c45fde-261e-4c26-8e8c-8ac077e4bd0d" providerId="AD" clId="Web-{7C04B7F3-0404-32DA-3FEA-35FB33450919}" dt="2024-04-10T20:32:48.268" v="397" actId="20577"/>
        <pc:sldMkLst>
          <pc:docMk/>
          <pc:sldMk cId="3047930190" sldId="267"/>
        </pc:sldMkLst>
        <pc:spChg chg="mod">
          <ac:chgData name="Maria Alejandra Quiñones Charris" userId="S::maria.quiones0@soy.sena.edu.co::23c45fde-261e-4c26-8e8c-8ac077e4bd0d" providerId="AD" clId="Web-{7C04B7F3-0404-32DA-3FEA-35FB33450919}" dt="2024-04-10T20:32:48.268" v="397" actId="20577"/>
          <ac:spMkLst>
            <pc:docMk/>
            <pc:sldMk cId="3047930190" sldId="267"/>
            <ac:spMk id="2" creationId="{68EF66DC-2BE8-C67E-00BB-DA94D96DB644}"/>
          </ac:spMkLst>
        </pc:spChg>
      </pc:sldChg>
      <pc:sldChg chg="modSp">
        <pc:chgData name="Maria Alejandra Quiñones Charris" userId="S::maria.quiones0@soy.sena.edu.co::23c45fde-261e-4c26-8e8c-8ac077e4bd0d" providerId="AD" clId="Web-{7C04B7F3-0404-32DA-3FEA-35FB33450919}" dt="2024-04-10T20:39:12.637" v="459" actId="20577"/>
        <pc:sldMkLst>
          <pc:docMk/>
          <pc:sldMk cId="3774840751" sldId="268"/>
        </pc:sldMkLst>
        <pc:spChg chg="mod">
          <ac:chgData name="Maria Alejandra Quiñones Charris" userId="S::maria.quiones0@soy.sena.edu.co::23c45fde-261e-4c26-8e8c-8ac077e4bd0d" providerId="AD" clId="Web-{7C04B7F3-0404-32DA-3FEA-35FB33450919}" dt="2024-04-10T20:39:12.637" v="459" actId="20577"/>
          <ac:spMkLst>
            <pc:docMk/>
            <pc:sldMk cId="3774840751" sldId="268"/>
            <ac:spMk id="6" creationId="{00000000-0000-0000-0000-000000000000}"/>
          </ac:spMkLst>
        </pc:spChg>
      </pc:sldChg>
      <pc:sldChg chg="modSp">
        <pc:chgData name="Maria Alejandra Quiñones Charris" userId="S::maria.quiones0@soy.sena.edu.co::23c45fde-261e-4c26-8e8c-8ac077e4bd0d" providerId="AD" clId="Web-{7C04B7F3-0404-32DA-3FEA-35FB33450919}" dt="2024-04-10T20:47:04.183" v="679" actId="20577"/>
        <pc:sldMkLst>
          <pc:docMk/>
          <pc:sldMk cId="2163015031" sldId="269"/>
        </pc:sldMkLst>
        <pc:spChg chg="mod">
          <ac:chgData name="Maria Alejandra Quiñones Charris" userId="S::maria.quiones0@soy.sena.edu.co::23c45fde-261e-4c26-8e8c-8ac077e4bd0d" providerId="AD" clId="Web-{7C04B7F3-0404-32DA-3FEA-35FB33450919}" dt="2024-04-10T20:47:04.183" v="679" actId="20577"/>
          <ac:spMkLst>
            <pc:docMk/>
            <pc:sldMk cId="2163015031" sldId="269"/>
            <ac:spMk id="5" creationId="{00000000-0000-0000-0000-000000000000}"/>
          </ac:spMkLst>
        </pc:spChg>
      </pc:sldChg>
      <pc:sldChg chg="delSp modSp del">
        <pc:chgData name="Maria Alejandra Quiñones Charris" userId="S::maria.quiones0@soy.sena.edu.co::23c45fde-261e-4c26-8e8c-8ac077e4bd0d" providerId="AD" clId="Web-{7C04B7F3-0404-32DA-3FEA-35FB33450919}" dt="2024-04-10T20:48:38.517" v="680"/>
        <pc:sldMkLst>
          <pc:docMk/>
          <pc:sldMk cId="2059521237" sldId="271"/>
        </pc:sldMkLst>
        <pc:spChg chg="del mod">
          <ac:chgData name="Maria Alejandra Quiñones Charris" userId="S::maria.quiones0@soy.sena.edu.co::23c45fde-261e-4c26-8e8c-8ac077e4bd0d" providerId="AD" clId="Web-{7C04B7F3-0404-32DA-3FEA-35FB33450919}" dt="2024-04-10T20:06:24.509" v="116"/>
          <ac:spMkLst>
            <pc:docMk/>
            <pc:sldMk cId="2059521237" sldId="271"/>
            <ac:spMk id="6" creationId="{0817C78C-0F2D-3BF5-39A6-D2C706FE2716}"/>
          </ac:spMkLst>
        </pc:spChg>
      </pc:sldChg>
    </pc:docChg>
  </pc:docChgLst>
  <pc:docChgLst>
    <pc:chgData name="Maria Alejandra Quiñones Charris" userId="S::maria.quiones0@soy.sena.edu.co::23c45fde-261e-4c26-8e8c-8ac077e4bd0d" providerId="AD" clId="Web-{439BB151-A61E-0BE3-5E83-EA45E945C86D}"/>
    <pc:docChg chg="modSld sldOrd">
      <pc:chgData name="Maria Alejandra Quiñones Charris" userId="S::maria.quiones0@soy.sena.edu.co::23c45fde-261e-4c26-8e8c-8ac077e4bd0d" providerId="AD" clId="Web-{439BB151-A61E-0BE3-5E83-EA45E945C86D}" dt="2024-04-06T19:44:35.850" v="7" actId="20577"/>
      <pc:docMkLst>
        <pc:docMk/>
      </pc:docMkLst>
      <pc:sldChg chg="modSp">
        <pc:chgData name="Maria Alejandra Quiñones Charris" userId="S::maria.quiones0@soy.sena.edu.co::23c45fde-261e-4c26-8e8c-8ac077e4bd0d" providerId="AD" clId="Web-{439BB151-A61E-0BE3-5E83-EA45E945C86D}" dt="2024-04-06T19:44:35.850" v="7" actId="20577"/>
        <pc:sldMkLst>
          <pc:docMk/>
          <pc:sldMk cId="3083268446" sldId="257"/>
        </pc:sldMkLst>
        <pc:spChg chg="mod">
          <ac:chgData name="Maria Alejandra Quiñones Charris" userId="S::maria.quiones0@soy.sena.edu.co::23c45fde-261e-4c26-8e8c-8ac077e4bd0d" providerId="AD" clId="Web-{439BB151-A61E-0BE3-5E83-EA45E945C86D}" dt="2024-04-06T19:44:35.850" v="7" actId="20577"/>
          <ac:spMkLst>
            <pc:docMk/>
            <pc:sldMk cId="3083268446" sldId="257"/>
            <ac:spMk id="4" creationId="{00000000-0000-0000-0000-000000000000}"/>
          </ac:spMkLst>
        </pc:spChg>
      </pc:sldChg>
      <pc:sldChg chg="ord">
        <pc:chgData name="Maria Alejandra Quiñones Charris" userId="S::maria.quiones0@soy.sena.edu.co::23c45fde-261e-4c26-8e8c-8ac077e4bd0d" providerId="AD" clId="Web-{439BB151-A61E-0BE3-5E83-EA45E945C86D}" dt="2024-04-06T19:38:42.591" v="1"/>
        <pc:sldMkLst>
          <pc:docMk/>
          <pc:sldMk cId="4077941593" sldId="258"/>
        </pc:sldMkLst>
      </pc:sldChg>
    </pc:docChg>
  </pc:docChgLst>
  <pc:docChgLst>
    <pc:chgData name="Dayanne Lorena Moque Zea" userId="S::dayanne.moque@soy.sena.edu.co::44de8645-8644-48bf-88f9-69f9bc037018" providerId="AD" clId="Web-{23812BCE-15D9-DE88-D926-0ECE6D266C7E}"/>
    <pc:docChg chg="modSld">
      <pc:chgData name="Dayanne Lorena Moque Zea" userId="S::dayanne.moque@soy.sena.edu.co::44de8645-8644-48bf-88f9-69f9bc037018" providerId="AD" clId="Web-{23812BCE-15D9-DE88-D926-0ECE6D266C7E}" dt="2024-04-16T20:15:21.630" v="3" actId="20577"/>
      <pc:docMkLst>
        <pc:docMk/>
      </pc:docMkLst>
      <pc:sldChg chg="modSp">
        <pc:chgData name="Dayanne Lorena Moque Zea" userId="S::dayanne.moque@soy.sena.edu.co::44de8645-8644-48bf-88f9-69f9bc037018" providerId="AD" clId="Web-{23812BCE-15D9-DE88-D926-0ECE6D266C7E}" dt="2024-04-16T20:15:21.630" v="3" actId="20577"/>
        <pc:sldMkLst>
          <pc:docMk/>
          <pc:sldMk cId="2067576821" sldId="260"/>
        </pc:sldMkLst>
        <pc:spChg chg="mod">
          <ac:chgData name="Dayanne Lorena Moque Zea" userId="S::dayanne.moque@soy.sena.edu.co::44de8645-8644-48bf-88f9-69f9bc037018" providerId="AD" clId="Web-{23812BCE-15D9-DE88-D926-0ECE6D266C7E}" dt="2024-04-16T20:15:21.630" v="3" actId="20577"/>
          <ac:spMkLst>
            <pc:docMk/>
            <pc:sldMk cId="2067576821" sldId="260"/>
            <ac:spMk id="2" creationId="{00000000-0000-0000-0000-000000000000}"/>
          </ac:spMkLst>
        </pc:spChg>
      </pc:sldChg>
    </pc:docChg>
  </pc:docChgLst>
  <pc:docChgLst>
    <pc:chgData name="Dayanne Lorena Moque Zea" userId="S::dayanne.moque@soy.sena.edu.co::44de8645-8644-48bf-88f9-69f9bc037018" providerId="AD" clId="Web-{162F6B16-F872-344A-F446-4ED9A71FE83C}"/>
    <pc:docChg chg="modSld">
      <pc:chgData name="Dayanne Lorena Moque Zea" userId="S::dayanne.moque@soy.sena.edu.co::44de8645-8644-48bf-88f9-69f9bc037018" providerId="AD" clId="Web-{162F6B16-F872-344A-F446-4ED9A71FE83C}" dt="2024-04-03T19:50:48.631" v="15" actId="20577"/>
      <pc:docMkLst>
        <pc:docMk/>
      </pc:docMkLst>
      <pc:sldChg chg="modSp">
        <pc:chgData name="Dayanne Lorena Moque Zea" userId="S::dayanne.moque@soy.sena.edu.co::44de8645-8644-48bf-88f9-69f9bc037018" providerId="AD" clId="Web-{162F6B16-F872-344A-F446-4ED9A71FE83C}" dt="2024-04-03T19:29:50.853" v="0" actId="20577"/>
        <pc:sldMkLst>
          <pc:docMk/>
          <pc:sldMk cId="1540564802" sldId="263"/>
        </pc:sldMkLst>
        <pc:spChg chg="mod">
          <ac:chgData name="Dayanne Lorena Moque Zea" userId="S::dayanne.moque@soy.sena.edu.co::44de8645-8644-48bf-88f9-69f9bc037018" providerId="AD" clId="Web-{162F6B16-F872-344A-F446-4ED9A71FE83C}" dt="2024-04-03T19:29:50.853" v="0" actId="20577"/>
          <ac:spMkLst>
            <pc:docMk/>
            <pc:sldMk cId="1540564802" sldId="263"/>
            <ac:spMk id="6" creationId="{00000000-0000-0000-0000-000000000000}"/>
          </ac:spMkLst>
        </pc:spChg>
      </pc:sldChg>
      <pc:sldChg chg="modSp">
        <pc:chgData name="Dayanne Lorena Moque Zea" userId="S::dayanne.moque@soy.sena.edu.co::44de8645-8644-48bf-88f9-69f9bc037018" providerId="AD" clId="Web-{162F6B16-F872-344A-F446-4ED9A71FE83C}" dt="2024-04-03T19:30:03.447" v="1" actId="20577"/>
        <pc:sldMkLst>
          <pc:docMk/>
          <pc:sldMk cId="3774840751" sldId="268"/>
        </pc:sldMkLst>
        <pc:spChg chg="mod">
          <ac:chgData name="Dayanne Lorena Moque Zea" userId="S::dayanne.moque@soy.sena.edu.co::44de8645-8644-48bf-88f9-69f9bc037018" providerId="AD" clId="Web-{162F6B16-F872-344A-F446-4ED9A71FE83C}" dt="2024-04-03T19:30:03.447" v="1" actId="20577"/>
          <ac:spMkLst>
            <pc:docMk/>
            <pc:sldMk cId="3774840751" sldId="268"/>
            <ac:spMk id="6" creationId="{00000000-0000-0000-0000-000000000000}"/>
          </ac:spMkLst>
        </pc:spChg>
      </pc:sldChg>
      <pc:sldChg chg="modSp">
        <pc:chgData name="Dayanne Lorena Moque Zea" userId="S::dayanne.moque@soy.sena.edu.co::44de8645-8644-48bf-88f9-69f9bc037018" providerId="AD" clId="Web-{162F6B16-F872-344A-F446-4ED9A71FE83C}" dt="2024-04-03T19:50:48.631" v="15" actId="20577"/>
        <pc:sldMkLst>
          <pc:docMk/>
          <pc:sldMk cId="2163015031" sldId="269"/>
        </pc:sldMkLst>
        <pc:spChg chg="mod">
          <ac:chgData name="Dayanne Lorena Moque Zea" userId="S::dayanne.moque@soy.sena.edu.co::44de8645-8644-48bf-88f9-69f9bc037018" providerId="AD" clId="Web-{162F6B16-F872-344A-F446-4ED9A71FE83C}" dt="2024-04-03T19:50:48.631" v="15" actId="20577"/>
          <ac:spMkLst>
            <pc:docMk/>
            <pc:sldMk cId="2163015031" sldId="269"/>
            <ac:spMk id="5" creationId="{00000000-0000-0000-0000-000000000000}"/>
          </ac:spMkLst>
        </pc:spChg>
      </pc:sldChg>
    </pc:docChg>
  </pc:docChgLst>
  <pc:docChgLst>
    <pc:chgData name="Maria Alejandra Quiñones Charris" userId="S::maria.quiones0@soy.sena.edu.co::23c45fde-261e-4c26-8e8c-8ac077e4bd0d" providerId="AD" clId="Web-{7F601D69-BFA5-C54D-819F-A03ED5E77C17}"/>
    <pc:docChg chg="modSld">
      <pc:chgData name="Maria Alejandra Quiñones Charris" userId="S::maria.quiones0@soy.sena.edu.co::23c45fde-261e-4c26-8e8c-8ac077e4bd0d" providerId="AD" clId="Web-{7F601D69-BFA5-C54D-819F-A03ED5E77C17}" dt="2024-04-15T19:49:56.524" v="54" actId="20577"/>
      <pc:docMkLst>
        <pc:docMk/>
      </pc:docMkLst>
      <pc:sldChg chg="modSp">
        <pc:chgData name="Maria Alejandra Quiñones Charris" userId="S::maria.quiones0@soy.sena.edu.co::23c45fde-261e-4c26-8e8c-8ac077e4bd0d" providerId="AD" clId="Web-{7F601D69-BFA5-C54D-819F-A03ED5E77C17}" dt="2024-04-15T19:42:31.976" v="53" actId="20577"/>
        <pc:sldMkLst>
          <pc:docMk/>
          <pc:sldMk cId="4077941593" sldId="258"/>
        </pc:sldMkLst>
        <pc:spChg chg="mod">
          <ac:chgData name="Maria Alejandra Quiñones Charris" userId="S::maria.quiones0@soy.sena.edu.co::23c45fde-261e-4c26-8e8c-8ac077e4bd0d" providerId="AD" clId="Web-{7F601D69-BFA5-C54D-819F-A03ED5E77C17}" dt="2024-04-15T19:42:31.976" v="53" actId="20577"/>
          <ac:spMkLst>
            <pc:docMk/>
            <pc:sldMk cId="4077941593" sldId="258"/>
            <ac:spMk id="4" creationId="{00000000-0000-0000-0000-000000000000}"/>
          </ac:spMkLst>
        </pc:spChg>
      </pc:sldChg>
      <pc:sldChg chg="modSp">
        <pc:chgData name="Maria Alejandra Quiñones Charris" userId="S::maria.quiones0@soy.sena.edu.co::23c45fde-261e-4c26-8e8c-8ac077e4bd0d" providerId="AD" clId="Web-{7F601D69-BFA5-C54D-819F-A03ED5E77C17}" dt="2024-04-15T19:49:56.524" v="54" actId="20577"/>
        <pc:sldMkLst>
          <pc:docMk/>
          <pc:sldMk cId="159839866" sldId="266"/>
        </pc:sldMkLst>
        <pc:spChg chg="mod">
          <ac:chgData name="Maria Alejandra Quiñones Charris" userId="S::maria.quiones0@soy.sena.edu.co::23c45fde-261e-4c26-8e8c-8ac077e4bd0d" providerId="AD" clId="Web-{7F601D69-BFA5-C54D-819F-A03ED5E77C17}" dt="2024-04-15T19:49:56.524" v="54" actId="20577"/>
          <ac:spMkLst>
            <pc:docMk/>
            <pc:sldMk cId="159839866" sldId="266"/>
            <ac:spMk id="4" creationId="{2990F082-E27D-59A0-D845-A8A8D0137827}"/>
          </ac:spMkLst>
        </pc:spChg>
      </pc:sldChg>
      <pc:sldChg chg="modSp">
        <pc:chgData name="Maria Alejandra Quiñones Charris" userId="S::maria.quiones0@soy.sena.edu.co::23c45fde-261e-4c26-8e8c-8ac077e4bd0d" providerId="AD" clId="Web-{7F601D69-BFA5-C54D-819F-A03ED5E77C17}" dt="2024-04-15T19:35:55.179" v="29" actId="20577"/>
        <pc:sldMkLst>
          <pc:docMk/>
          <pc:sldMk cId="3774840751" sldId="268"/>
        </pc:sldMkLst>
        <pc:spChg chg="mod">
          <ac:chgData name="Maria Alejandra Quiñones Charris" userId="S::maria.quiones0@soy.sena.edu.co::23c45fde-261e-4c26-8e8c-8ac077e4bd0d" providerId="AD" clId="Web-{7F601D69-BFA5-C54D-819F-A03ED5E77C17}" dt="2024-04-15T19:35:55.179" v="29" actId="20577"/>
          <ac:spMkLst>
            <pc:docMk/>
            <pc:sldMk cId="3774840751" sldId="268"/>
            <ac:spMk id="6" creationId="{00000000-0000-0000-0000-000000000000}"/>
          </ac:spMkLst>
        </pc:spChg>
      </pc:sldChg>
    </pc:docChg>
  </pc:docChgLst>
  <pc:docChgLst>
    <pc:chgData name="Dayanne Lorena Moque Zea" userId="S::dayanne.moque@soy.sena.edu.co::44de8645-8644-48bf-88f9-69f9bc037018" providerId="AD" clId="Web-{3DD31B89-49DA-F11F-E0AE-124609804EF4}"/>
    <pc:docChg chg="modSld">
      <pc:chgData name="Dayanne Lorena Moque Zea" userId="S::dayanne.moque@soy.sena.edu.co::44de8645-8644-48bf-88f9-69f9bc037018" providerId="AD" clId="Web-{3DD31B89-49DA-F11F-E0AE-124609804EF4}" dt="2024-04-09T23:50:30.471" v="18" actId="20577"/>
      <pc:docMkLst>
        <pc:docMk/>
      </pc:docMkLst>
      <pc:sldChg chg="modSp">
        <pc:chgData name="Dayanne Lorena Moque Zea" userId="S::dayanne.moque@soy.sena.edu.co::44de8645-8644-48bf-88f9-69f9bc037018" providerId="AD" clId="Web-{3DD31B89-49DA-F11F-E0AE-124609804EF4}" dt="2024-04-09T23:50:30.471" v="18" actId="20577"/>
        <pc:sldMkLst>
          <pc:docMk/>
          <pc:sldMk cId="3774840751" sldId="268"/>
        </pc:sldMkLst>
        <pc:spChg chg="mod">
          <ac:chgData name="Dayanne Lorena Moque Zea" userId="S::dayanne.moque@soy.sena.edu.co::44de8645-8644-48bf-88f9-69f9bc037018" providerId="AD" clId="Web-{3DD31B89-49DA-F11F-E0AE-124609804EF4}" dt="2024-04-09T23:50:30.471" v="18" actId="20577"/>
          <ac:spMkLst>
            <pc:docMk/>
            <pc:sldMk cId="3774840751" sldId="268"/>
            <ac:spMk id="6" creationId="{00000000-0000-0000-0000-000000000000}"/>
          </ac:spMkLst>
        </pc:spChg>
      </pc:sldChg>
      <pc:sldChg chg="modSp">
        <pc:chgData name="Dayanne Lorena Moque Zea" userId="S::dayanne.moque@soy.sena.edu.co::44de8645-8644-48bf-88f9-69f9bc037018" providerId="AD" clId="Web-{3DD31B89-49DA-F11F-E0AE-124609804EF4}" dt="2024-04-09T23:50:08.470" v="9" actId="20577"/>
        <pc:sldMkLst>
          <pc:docMk/>
          <pc:sldMk cId="2163015031" sldId="269"/>
        </pc:sldMkLst>
        <pc:spChg chg="mod">
          <ac:chgData name="Dayanne Lorena Moque Zea" userId="S::dayanne.moque@soy.sena.edu.co::44de8645-8644-48bf-88f9-69f9bc037018" providerId="AD" clId="Web-{3DD31B89-49DA-F11F-E0AE-124609804EF4}" dt="2024-04-09T23:50:08.470" v="9" actId="20577"/>
          <ac:spMkLst>
            <pc:docMk/>
            <pc:sldMk cId="2163015031" sldId="269"/>
            <ac:spMk id="5" creationId="{00000000-0000-0000-0000-000000000000}"/>
          </ac:spMkLst>
        </pc:spChg>
      </pc:sldChg>
    </pc:docChg>
  </pc:docChgLst>
  <pc:docChgLst>
    <pc:chgData name="Maria Alejandra Quiñones Charris" userId="S::maria.quiones0@soy.sena.edu.co::23c45fde-261e-4c26-8e8c-8ac077e4bd0d" providerId="AD" clId="Web-{2229574B-7420-4E0D-571F-C04C6000C6BB}"/>
    <pc:docChg chg="modSld">
      <pc:chgData name="Maria Alejandra Quiñones Charris" userId="S::maria.quiones0@soy.sena.edu.co::23c45fde-261e-4c26-8e8c-8ac077e4bd0d" providerId="AD" clId="Web-{2229574B-7420-4E0D-571F-C04C6000C6BB}" dt="2024-04-23T20:13:38.767" v="28" actId="20577"/>
      <pc:docMkLst>
        <pc:docMk/>
      </pc:docMkLst>
      <pc:sldChg chg="modSp">
        <pc:chgData name="Maria Alejandra Quiñones Charris" userId="S::maria.quiones0@soy.sena.edu.co::23c45fde-261e-4c26-8e8c-8ac077e4bd0d" providerId="AD" clId="Web-{2229574B-7420-4E0D-571F-C04C6000C6BB}" dt="2024-04-23T20:13:38.767" v="28" actId="20577"/>
        <pc:sldMkLst>
          <pc:docMk/>
          <pc:sldMk cId="3774840751" sldId="268"/>
        </pc:sldMkLst>
        <pc:spChg chg="mod">
          <ac:chgData name="Maria Alejandra Quiñones Charris" userId="S::maria.quiones0@soy.sena.edu.co::23c45fde-261e-4c26-8e8c-8ac077e4bd0d" providerId="AD" clId="Web-{2229574B-7420-4E0D-571F-C04C6000C6BB}" dt="2024-04-23T20:13:38.767" v="28" actId="20577"/>
          <ac:spMkLst>
            <pc:docMk/>
            <pc:sldMk cId="3774840751" sldId="268"/>
            <ac:spMk id="6" creationId="{00000000-0000-0000-0000-000000000000}"/>
          </ac:spMkLst>
        </pc:spChg>
      </pc:sldChg>
      <pc:sldChg chg="modSp">
        <pc:chgData name="Maria Alejandra Quiñones Charris" userId="S::maria.quiones0@soy.sena.edu.co::23c45fde-261e-4c26-8e8c-8ac077e4bd0d" providerId="AD" clId="Web-{2229574B-7420-4E0D-571F-C04C6000C6BB}" dt="2024-04-23T20:10:22.823" v="27" actId="20577"/>
        <pc:sldMkLst>
          <pc:docMk/>
          <pc:sldMk cId="2163015031" sldId="269"/>
        </pc:sldMkLst>
        <pc:spChg chg="mod">
          <ac:chgData name="Maria Alejandra Quiñones Charris" userId="S::maria.quiones0@soy.sena.edu.co::23c45fde-261e-4c26-8e8c-8ac077e4bd0d" providerId="AD" clId="Web-{2229574B-7420-4E0D-571F-C04C6000C6BB}" dt="2024-04-23T20:10:22.823" v="27" actId="20577"/>
          <ac:spMkLst>
            <pc:docMk/>
            <pc:sldMk cId="2163015031" sldId="269"/>
            <ac:spMk id="5" creationId="{00000000-0000-0000-0000-000000000000}"/>
          </ac:spMkLst>
        </pc:spChg>
      </pc:sldChg>
    </pc:docChg>
  </pc:docChgLst>
  <pc:docChgLst>
    <pc:chgData name="Dayanne Lorena Moque Zea" userId="S::dayanne.moque@soy.sena.edu.co::44de8645-8644-48bf-88f9-69f9bc037018" providerId="AD" clId="Web-{AF7ED29D-20DC-3F20-258A-F24FA9F25572}"/>
    <pc:docChg chg="modSld">
      <pc:chgData name="Dayanne Lorena Moque Zea" userId="S::dayanne.moque@soy.sena.edu.co::44de8645-8644-48bf-88f9-69f9bc037018" providerId="AD" clId="Web-{AF7ED29D-20DC-3F20-258A-F24FA9F25572}" dt="2024-04-10T19:38:59.451" v="29" actId="20577"/>
      <pc:docMkLst>
        <pc:docMk/>
      </pc:docMkLst>
      <pc:sldChg chg="modSp">
        <pc:chgData name="Dayanne Lorena Moque Zea" userId="S::dayanne.moque@soy.sena.edu.co::44de8645-8644-48bf-88f9-69f9bc037018" providerId="AD" clId="Web-{AF7ED29D-20DC-3F20-258A-F24FA9F25572}" dt="2024-04-10T19:36:48.384" v="5" actId="14100"/>
        <pc:sldMkLst>
          <pc:docMk/>
          <pc:sldMk cId="4077941593" sldId="258"/>
        </pc:sldMkLst>
        <pc:picChg chg="mod">
          <ac:chgData name="Dayanne Lorena Moque Zea" userId="S::dayanne.moque@soy.sena.edu.co::44de8645-8644-48bf-88f9-69f9bc037018" providerId="AD" clId="Web-{AF7ED29D-20DC-3F20-258A-F24FA9F25572}" dt="2024-04-10T19:36:48.384" v="5" actId="14100"/>
          <ac:picMkLst>
            <pc:docMk/>
            <pc:sldMk cId="4077941593" sldId="258"/>
            <ac:picMk id="7" creationId="{5BEF85D1-C99D-B746-A254-2FD79EA71B33}"/>
          </ac:picMkLst>
        </pc:picChg>
      </pc:sldChg>
      <pc:sldChg chg="modSp">
        <pc:chgData name="Dayanne Lorena Moque Zea" userId="S::dayanne.moque@soy.sena.edu.co::44de8645-8644-48bf-88f9-69f9bc037018" providerId="AD" clId="Web-{AF7ED29D-20DC-3F20-258A-F24FA9F25572}" dt="2024-04-10T19:36:14.930" v="1" actId="1076"/>
        <pc:sldMkLst>
          <pc:docMk/>
          <pc:sldMk cId="2067576821" sldId="260"/>
        </pc:sldMkLst>
        <pc:spChg chg="mod">
          <ac:chgData name="Dayanne Lorena Moque Zea" userId="S::dayanne.moque@soy.sena.edu.co::44de8645-8644-48bf-88f9-69f9bc037018" providerId="AD" clId="Web-{AF7ED29D-20DC-3F20-258A-F24FA9F25572}" dt="2024-04-10T19:36:14.930" v="1" actId="1076"/>
          <ac:spMkLst>
            <pc:docMk/>
            <pc:sldMk cId="2067576821" sldId="260"/>
            <ac:spMk id="2" creationId="{00000000-0000-0000-0000-000000000000}"/>
          </ac:spMkLst>
        </pc:spChg>
      </pc:sldChg>
      <pc:sldChg chg="modSp">
        <pc:chgData name="Dayanne Lorena Moque Zea" userId="S::dayanne.moque@soy.sena.edu.co::44de8645-8644-48bf-88f9-69f9bc037018" providerId="AD" clId="Web-{AF7ED29D-20DC-3F20-258A-F24FA9F25572}" dt="2024-04-10T19:38:59.451" v="29" actId="20577"/>
        <pc:sldMkLst>
          <pc:docMk/>
          <pc:sldMk cId="4138819516" sldId="264"/>
        </pc:sldMkLst>
        <pc:spChg chg="mod">
          <ac:chgData name="Dayanne Lorena Moque Zea" userId="S::dayanne.moque@soy.sena.edu.co::44de8645-8644-48bf-88f9-69f9bc037018" providerId="AD" clId="Web-{AF7ED29D-20DC-3F20-258A-F24FA9F25572}" dt="2024-04-10T19:38:59.451" v="29" actId="20577"/>
          <ac:spMkLst>
            <pc:docMk/>
            <pc:sldMk cId="4138819516" sldId="264"/>
            <ac:spMk id="4" creationId="{5FC9057F-BCCD-E6B6-8B9C-AA9E4ACB27BA}"/>
          </ac:spMkLst>
        </pc:spChg>
      </pc:sldChg>
    </pc:docChg>
  </pc:docChgLst>
  <pc:docChgLst>
    <pc:chgData name="Zayra Vannesa Garcia Guzman" userId="S::zayra.garcia@soy.sena.edu.co::aeb2d8bd-f9ec-4af9-a84e-61cba60592f1" providerId="AD" clId="Web-{055F3DF6-8ABB-7D43-4CCC-5A0AA344A7A3}"/>
    <pc:docChg chg="modSld sldOrd">
      <pc:chgData name="Zayra Vannesa Garcia Guzman" userId="S::zayra.garcia@soy.sena.edu.co::aeb2d8bd-f9ec-4af9-a84e-61cba60592f1" providerId="AD" clId="Web-{055F3DF6-8ABB-7D43-4CCC-5A0AA344A7A3}" dt="2024-04-03T21:47:56.940" v="1" actId="20577"/>
      <pc:docMkLst>
        <pc:docMk/>
      </pc:docMkLst>
      <pc:sldChg chg="ord">
        <pc:chgData name="Zayra Vannesa Garcia Guzman" userId="S::zayra.garcia@soy.sena.edu.co::aeb2d8bd-f9ec-4af9-a84e-61cba60592f1" providerId="AD" clId="Web-{055F3DF6-8ABB-7D43-4CCC-5A0AA344A7A3}" dt="2024-04-03T21:46:51.423" v="0"/>
        <pc:sldMkLst>
          <pc:docMk/>
          <pc:sldMk cId="4077941593" sldId="258"/>
        </pc:sldMkLst>
      </pc:sldChg>
      <pc:sldChg chg="modSp">
        <pc:chgData name="Zayra Vannesa Garcia Guzman" userId="S::zayra.garcia@soy.sena.edu.co::aeb2d8bd-f9ec-4af9-a84e-61cba60592f1" providerId="AD" clId="Web-{055F3DF6-8ABB-7D43-4CCC-5A0AA344A7A3}" dt="2024-04-03T21:47:56.940" v="1" actId="20577"/>
        <pc:sldMkLst>
          <pc:docMk/>
          <pc:sldMk cId="159839866" sldId="266"/>
        </pc:sldMkLst>
        <pc:spChg chg="mod">
          <ac:chgData name="Zayra Vannesa Garcia Guzman" userId="S::zayra.garcia@soy.sena.edu.co::aeb2d8bd-f9ec-4af9-a84e-61cba60592f1" providerId="AD" clId="Web-{055F3DF6-8ABB-7D43-4CCC-5A0AA344A7A3}" dt="2024-04-03T21:47:56.940" v="1" actId="20577"/>
          <ac:spMkLst>
            <pc:docMk/>
            <pc:sldMk cId="159839866" sldId="266"/>
            <ac:spMk id="4" creationId="{9668E053-472F-6FF8-EB35-B81F4ECDF3C6}"/>
          </ac:spMkLst>
        </pc:spChg>
      </pc:sldChg>
    </pc:docChg>
  </pc:docChgLst>
  <pc:docChgLst>
    <pc:chgData name="Dayanne Lorena Moque Zea" userId="S::dayanne.moque@soy.sena.edu.co::44de8645-8644-48bf-88f9-69f9bc037018" providerId="AD" clId="Web-{772D44DF-8B8D-CFBF-3F60-B5201EE63C43}"/>
    <pc:docChg chg="modSld">
      <pc:chgData name="Dayanne Lorena Moque Zea" userId="S::dayanne.moque@soy.sena.edu.co::44de8645-8644-48bf-88f9-69f9bc037018" providerId="AD" clId="Web-{772D44DF-8B8D-CFBF-3F60-B5201EE63C43}" dt="2024-04-03T22:37:18.370" v="426" actId="20577"/>
      <pc:docMkLst>
        <pc:docMk/>
      </pc:docMkLst>
      <pc:sldChg chg="modSp">
        <pc:chgData name="Dayanne Lorena Moque Zea" userId="S::dayanne.moque@soy.sena.edu.co::44de8645-8644-48bf-88f9-69f9bc037018" providerId="AD" clId="Web-{772D44DF-8B8D-CFBF-3F60-B5201EE63C43}" dt="2024-04-03T22:23:31.981" v="155" actId="1076"/>
        <pc:sldMkLst>
          <pc:docMk/>
          <pc:sldMk cId="2192973885" sldId="259"/>
        </pc:sldMkLst>
        <pc:spChg chg="mod">
          <ac:chgData name="Dayanne Lorena Moque Zea" userId="S::dayanne.moque@soy.sena.edu.co::44de8645-8644-48bf-88f9-69f9bc037018" providerId="AD" clId="Web-{772D44DF-8B8D-CFBF-3F60-B5201EE63C43}" dt="2024-04-03T22:23:31.981" v="155" actId="1076"/>
          <ac:spMkLst>
            <pc:docMk/>
            <pc:sldMk cId="2192973885" sldId="259"/>
            <ac:spMk id="8" creationId="{F35308D5-9178-0A56-8AF3-6D862EA37632}"/>
          </ac:spMkLst>
        </pc:spChg>
      </pc:sldChg>
      <pc:sldChg chg="modSp">
        <pc:chgData name="Dayanne Lorena Moque Zea" userId="S::dayanne.moque@soy.sena.edu.co::44de8645-8644-48bf-88f9-69f9bc037018" providerId="AD" clId="Web-{772D44DF-8B8D-CFBF-3F60-B5201EE63C43}" dt="2024-04-03T22:13:18.508" v="14" actId="1076"/>
        <pc:sldMkLst>
          <pc:docMk/>
          <pc:sldMk cId="159839866" sldId="266"/>
        </pc:sldMkLst>
        <pc:spChg chg="mod">
          <ac:chgData name="Dayanne Lorena Moque Zea" userId="S::dayanne.moque@soy.sena.edu.co::44de8645-8644-48bf-88f9-69f9bc037018" providerId="AD" clId="Web-{772D44DF-8B8D-CFBF-3F60-B5201EE63C43}" dt="2024-04-03T22:13:18.508" v="14" actId="1076"/>
          <ac:spMkLst>
            <pc:docMk/>
            <pc:sldMk cId="159839866" sldId="266"/>
            <ac:spMk id="4" creationId="{9668E053-472F-6FF8-EB35-B81F4ECDF3C6}"/>
          </ac:spMkLst>
        </pc:spChg>
      </pc:sldChg>
      <pc:sldChg chg="modSp">
        <pc:chgData name="Dayanne Lorena Moque Zea" userId="S::dayanne.moque@soy.sena.edu.co::44de8645-8644-48bf-88f9-69f9bc037018" providerId="AD" clId="Web-{772D44DF-8B8D-CFBF-3F60-B5201EE63C43}" dt="2024-04-03T22:37:18.370" v="426" actId="20577"/>
        <pc:sldMkLst>
          <pc:docMk/>
          <pc:sldMk cId="2163015031" sldId="269"/>
        </pc:sldMkLst>
        <pc:spChg chg="mod">
          <ac:chgData name="Dayanne Lorena Moque Zea" userId="S::dayanne.moque@soy.sena.edu.co::44de8645-8644-48bf-88f9-69f9bc037018" providerId="AD" clId="Web-{772D44DF-8B8D-CFBF-3F60-B5201EE63C43}" dt="2024-04-03T22:37:18.370" v="426" actId="20577"/>
          <ac:spMkLst>
            <pc:docMk/>
            <pc:sldMk cId="2163015031" sldId="269"/>
            <ac:spMk id="5" creationId="{00000000-0000-0000-0000-000000000000}"/>
          </ac:spMkLst>
        </pc:spChg>
      </pc:sldChg>
    </pc:docChg>
  </pc:docChgLst>
  <pc:docChgLst>
    <pc:chgData name="Maria Alejandra Quiñones Charris" userId="S::maria.quiones0@soy.sena.edu.co::23c45fde-261e-4c26-8e8c-8ac077e4bd0d" providerId="AD" clId="Web-{7408DBFE-62F3-2E50-6304-6E0880CBC9CF}"/>
    <pc:docChg chg="modSld">
      <pc:chgData name="Maria Alejandra Quiñones Charris" userId="S::maria.quiones0@soy.sena.edu.co::23c45fde-261e-4c26-8e8c-8ac077e4bd0d" providerId="AD" clId="Web-{7408DBFE-62F3-2E50-6304-6E0880CBC9CF}" dt="2024-04-23T20:07:57.178" v="20" actId="20577"/>
      <pc:docMkLst>
        <pc:docMk/>
      </pc:docMkLst>
      <pc:sldChg chg="modSp">
        <pc:chgData name="Maria Alejandra Quiñones Charris" userId="S::maria.quiones0@soy.sena.edu.co::23c45fde-261e-4c26-8e8c-8ac077e4bd0d" providerId="AD" clId="Web-{7408DBFE-62F3-2E50-6304-6E0880CBC9CF}" dt="2024-04-23T20:06:59.471" v="17" actId="1076"/>
        <pc:sldMkLst>
          <pc:docMk/>
          <pc:sldMk cId="159839866" sldId="266"/>
        </pc:sldMkLst>
        <pc:spChg chg="mod">
          <ac:chgData name="Maria Alejandra Quiñones Charris" userId="S::maria.quiones0@soy.sena.edu.co::23c45fde-261e-4c26-8e8c-8ac077e4bd0d" providerId="AD" clId="Web-{7408DBFE-62F3-2E50-6304-6E0880CBC9CF}" dt="2024-04-23T20:06:55.611" v="16" actId="1076"/>
          <ac:spMkLst>
            <pc:docMk/>
            <pc:sldMk cId="159839866" sldId="266"/>
            <ac:spMk id="2" creationId="{00000000-0000-0000-0000-000000000000}"/>
          </ac:spMkLst>
        </pc:spChg>
        <pc:spChg chg="mod">
          <ac:chgData name="Maria Alejandra Quiñones Charris" userId="S::maria.quiones0@soy.sena.edu.co::23c45fde-261e-4c26-8e8c-8ac077e4bd0d" providerId="AD" clId="Web-{7408DBFE-62F3-2E50-6304-6E0880CBC9CF}" dt="2024-04-23T20:06:59.471" v="17" actId="1076"/>
          <ac:spMkLst>
            <pc:docMk/>
            <pc:sldMk cId="159839866" sldId="266"/>
            <ac:spMk id="4" creationId="{2990F082-E27D-59A0-D845-A8A8D0137827}"/>
          </ac:spMkLst>
        </pc:spChg>
      </pc:sldChg>
      <pc:sldChg chg="modSp">
        <pc:chgData name="Maria Alejandra Quiñones Charris" userId="S::maria.quiones0@soy.sena.edu.co::23c45fde-261e-4c26-8e8c-8ac077e4bd0d" providerId="AD" clId="Web-{7408DBFE-62F3-2E50-6304-6E0880CBC9CF}" dt="2024-04-23T20:07:57.178" v="20" actId="20577"/>
        <pc:sldMkLst>
          <pc:docMk/>
          <pc:sldMk cId="3774840751" sldId="268"/>
        </pc:sldMkLst>
        <pc:spChg chg="mod">
          <ac:chgData name="Maria Alejandra Quiñones Charris" userId="S::maria.quiones0@soy.sena.edu.co::23c45fde-261e-4c26-8e8c-8ac077e4bd0d" providerId="AD" clId="Web-{7408DBFE-62F3-2E50-6304-6E0880CBC9CF}" dt="2024-04-23T20:07:57.178" v="20" actId="20577"/>
          <ac:spMkLst>
            <pc:docMk/>
            <pc:sldMk cId="3774840751" sldId="268"/>
            <ac:spMk id="6" creationId="{00000000-0000-0000-0000-000000000000}"/>
          </ac:spMkLst>
        </pc:spChg>
      </pc:sldChg>
    </pc:docChg>
  </pc:docChgLst>
  <pc:docChgLst>
    <pc:chgData name="Dayanne Lorena Moque Zea" userId="S::dayanne.moque@soy.sena.edu.co::44de8645-8644-48bf-88f9-69f9bc037018" providerId="AD" clId="Web-{AA7779E2-798C-C022-2DE9-3C5216F30520}"/>
    <pc:docChg chg="modSld">
      <pc:chgData name="Dayanne Lorena Moque Zea" userId="S::dayanne.moque@soy.sena.edu.co::44de8645-8644-48bf-88f9-69f9bc037018" providerId="AD" clId="Web-{AA7779E2-798C-C022-2DE9-3C5216F30520}" dt="2024-04-03T15:46:42.199" v="4" actId="20577"/>
      <pc:docMkLst>
        <pc:docMk/>
      </pc:docMkLst>
      <pc:sldChg chg="modSp">
        <pc:chgData name="Dayanne Lorena Moque Zea" userId="S::dayanne.moque@soy.sena.edu.co::44de8645-8644-48bf-88f9-69f9bc037018" providerId="AD" clId="Web-{AA7779E2-798C-C022-2DE9-3C5216F30520}" dt="2024-04-03T15:46:42.199" v="4" actId="20577"/>
        <pc:sldMkLst>
          <pc:docMk/>
          <pc:sldMk cId="3047930190" sldId="267"/>
        </pc:sldMkLst>
        <pc:spChg chg="mod">
          <ac:chgData name="Dayanne Lorena Moque Zea" userId="S::dayanne.moque@soy.sena.edu.co::44de8645-8644-48bf-88f9-69f9bc037018" providerId="AD" clId="Web-{AA7779E2-798C-C022-2DE9-3C5216F30520}" dt="2024-04-03T15:46:42.199" v="4" actId="20577"/>
          <ac:spMkLst>
            <pc:docMk/>
            <pc:sldMk cId="3047930190" sldId="267"/>
            <ac:spMk id="2" creationId="{68EF66DC-2BE8-C67E-00BB-DA94D96DB644}"/>
          </ac:spMkLst>
        </pc:spChg>
      </pc:sldChg>
    </pc:docChg>
  </pc:docChgLst>
  <pc:docChgLst>
    <pc:chgData clId="Web-{30BB2AF7-113B-A8EE-B1E8-C5234FE0CAB0}"/>
    <pc:docChg chg="modSld">
      <pc:chgData name="" userId="" providerId="" clId="Web-{30BB2AF7-113B-A8EE-B1E8-C5234FE0CAB0}" dt="2024-04-29T14:56:52.437" v="0" actId="1076"/>
      <pc:docMkLst>
        <pc:docMk/>
      </pc:docMkLst>
      <pc:sldChg chg="modSp">
        <pc:chgData name="" userId="" providerId="" clId="Web-{30BB2AF7-113B-A8EE-B1E8-C5234FE0CAB0}" dt="2024-04-29T14:56:52.437" v="0" actId="1076"/>
        <pc:sldMkLst>
          <pc:docMk/>
          <pc:sldMk cId="2067576821" sldId="260"/>
        </pc:sldMkLst>
        <pc:spChg chg="mod">
          <ac:chgData name="" userId="" providerId="" clId="Web-{30BB2AF7-113B-A8EE-B1E8-C5234FE0CAB0}" dt="2024-04-29T14:56:52.437" v="0" actId="1076"/>
          <ac:spMkLst>
            <pc:docMk/>
            <pc:sldMk cId="2067576821" sldId="260"/>
            <ac:spMk id="2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portada-gobierno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882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30C24-9424-B24A-8613-79990C3AA492}" type="datetimeFigureOut">
              <a:rPr lang="es-ES" smtClean="0"/>
              <a:t>26/06/2024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4248DC-D261-1A47-8987-CC426E9381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575770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30C24-9424-B24A-8613-79990C3AA492}" type="datetimeFigureOut">
              <a:rPr lang="es-ES" smtClean="0"/>
              <a:t>26/06/2024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4248DC-D261-1A47-8987-CC426E9381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105722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portad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2798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intern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8572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interna+textur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6815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 descr="interna-con-franj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0505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interna-naranj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6193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cierr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9170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30C24-9424-B24A-8613-79990C3AA492}" type="datetimeFigureOut">
              <a:rPr lang="es-ES" smtClean="0"/>
              <a:t>26/06/2024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4248DC-D261-1A47-8987-CC426E9381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547800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30C24-9424-B24A-8613-79990C3AA492}" type="datetimeFigureOut">
              <a:rPr lang="es-ES" smtClean="0"/>
              <a:t>26/06/2024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4248DC-D261-1A47-8987-CC426E9381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27824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030C24-9424-B24A-8613-79990C3AA492}" type="datetimeFigureOut">
              <a:rPr lang="es-ES" smtClean="0"/>
              <a:t>26/06/2024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4248DC-D261-1A47-8987-CC426E9381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458503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/>
          <p:cNvSpPr txBox="1"/>
          <p:nvPr/>
        </p:nvSpPr>
        <p:spPr>
          <a:xfrm>
            <a:off x="3105878" y="2708286"/>
            <a:ext cx="3636499" cy="181588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s-ES" sz="1600" b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/>
                <a:cs typeface="Times New Roman"/>
              </a:rPr>
              <a:t>2900615</a:t>
            </a:r>
          </a:p>
          <a:p>
            <a:pPr algn="ctr"/>
            <a:r>
              <a:rPr lang="es-ES" sz="1600" b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/>
                <a:cs typeface="Times New Roman"/>
              </a:rPr>
              <a:t>Zayra Vannesa García Guzmán</a:t>
            </a:r>
          </a:p>
          <a:p>
            <a:pPr algn="ctr"/>
            <a:r>
              <a:rPr lang="es-ES" sz="1600" b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/>
                <a:cs typeface="Times New Roman"/>
              </a:rPr>
              <a:t>Dayanne Lorena Moque Zea</a:t>
            </a:r>
          </a:p>
          <a:p>
            <a:pPr algn="ctr"/>
            <a:r>
              <a:rPr lang="es-ES" sz="1600" b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/>
                <a:cs typeface="Times New Roman"/>
              </a:rPr>
              <a:t>Luna Valentina Rojas Rojas </a:t>
            </a:r>
          </a:p>
          <a:p>
            <a:pPr algn="ctr"/>
            <a:r>
              <a:rPr lang="es-ES" sz="1600" b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/>
                <a:cs typeface="Times New Roman"/>
              </a:rPr>
              <a:t>Maria Alejandra Quiñones Charris</a:t>
            </a:r>
          </a:p>
          <a:p>
            <a:pPr algn="r"/>
            <a:endParaRPr lang="es-ES" sz="1600" b="1">
              <a:solidFill>
                <a:schemeClr val="tx1">
                  <a:lumMod val="75000"/>
                  <a:lumOff val="25000"/>
                </a:schemeClr>
              </a:solidFill>
              <a:latin typeface="Times New Roman"/>
              <a:cs typeface="Times New Roman"/>
            </a:endParaRPr>
          </a:p>
          <a:p>
            <a:pPr algn="r"/>
            <a:endParaRPr lang="es-ES" sz="1600" b="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1761565" y="952237"/>
            <a:ext cx="6325127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s-CO" sz="2400">
                <a:latin typeface="Times New Roman"/>
                <a:cs typeface="Times New Roman"/>
              </a:rPr>
              <a:t>SGIR - Caminantes Por Colombia</a:t>
            </a:r>
          </a:p>
          <a:p>
            <a:pPr algn="ctr"/>
            <a:r>
              <a:rPr lang="es-CO" sz="2400">
                <a:latin typeface="Times New Roman"/>
                <a:cs typeface="Times New Roman"/>
              </a:rPr>
              <a:t>Sistema De Gestión Integral De Reservas Caminantes Por Colombia</a:t>
            </a:r>
            <a:endParaRPr lang="es-CO" sz="2400">
              <a:latin typeface="Times New Roman"/>
              <a:ea typeface="Calibri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0832684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>
            <a:extLst>
              <a:ext uri="{FF2B5EF4-FFF2-40B4-BE49-F238E27FC236}">
                <a16:creationId xmlns:a16="http://schemas.microsoft.com/office/drawing/2014/main" id="{5FA83771-B929-CB13-AE15-33658B1AFE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6339" y="0"/>
            <a:ext cx="3427661" cy="5143500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0874" y="238073"/>
            <a:ext cx="608543" cy="592940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771491" y="370188"/>
            <a:ext cx="34845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ALCANCE DEL PROYECTO</a:t>
            </a:r>
          </a:p>
        </p:txBody>
      </p:sp>
      <p:sp>
        <p:nvSpPr>
          <p:cNvPr id="6" name="CuadroTexto 5"/>
          <p:cNvSpPr txBox="1"/>
          <p:nvPr/>
        </p:nvSpPr>
        <p:spPr>
          <a:xfrm>
            <a:off x="771491" y="1171312"/>
            <a:ext cx="3786946" cy="329320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 defTabSz="943239"/>
            <a:r>
              <a:rPr lang="es-ES" sz="1600" dirty="0">
                <a:solidFill>
                  <a:srgbClr val="0D0D0D"/>
                </a:solidFill>
                <a:ea typeface="+mn-lt"/>
                <a:cs typeface="+mn-lt"/>
              </a:rPr>
              <a:t>Nuestro proyecto tiene como objetivo simplificar procesos cruciales, como las reservas, buscamos no solo facilitar estas tareas, sino también proporcionar información relevante a nuestros usuarios dentro del ámbito de las reservas. Queremos que nuestra herramienta sea una solución integral que mejore la experiencia y eficiencia de todos los involucrados, ofreciendo acceso fácil a servicios y datos necesarios específicamente para nuestras operaciones locales.</a:t>
            </a:r>
            <a:endParaRPr lang="es-ES" sz="16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748407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2934446" y="243848"/>
            <a:ext cx="3684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>
                <a:solidFill>
                  <a:schemeClr val="bg1"/>
                </a:solidFill>
              </a:rPr>
              <a:t>JUSTIFICACIÓN</a:t>
            </a:r>
          </a:p>
        </p:txBody>
      </p:sp>
      <p:sp>
        <p:nvSpPr>
          <p:cNvPr id="5" name="Rectángulo 4"/>
          <p:cNvSpPr/>
          <p:nvPr/>
        </p:nvSpPr>
        <p:spPr>
          <a:xfrm>
            <a:off x="4782284" y="1405704"/>
            <a:ext cx="4108078" cy="2985433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ctr">
              <a:lnSpc>
                <a:spcPct val="120000"/>
              </a:lnSpc>
            </a:pPr>
            <a:br>
              <a:rPr lang="en-US" dirty="0"/>
            </a:br>
            <a:r>
              <a:rPr lang="es-ES" sz="2000" dirty="0">
                <a:solidFill>
                  <a:srgbClr val="0D0D0D"/>
                </a:solidFill>
                <a:ea typeface="+mn-lt"/>
                <a:cs typeface="+mn-lt"/>
              </a:rPr>
              <a:t>Este proyecto se centra en crear un sistema de reservas para optimizar los procesos internos. Buscamos  mejorar la eficiencia mediante el aplicativo. Desarrollando una interfaz amigable y una base de datos sólida.</a:t>
            </a:r>
            <a:endParaRPr lang="es-ES" sz="2000" dirty="0">
              <a:cs typeface="Calibri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80A8581F-D1F7-9B37-5504-9649E388BD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9098" y="4355520"/>
            <a:ext cx="634039" cy="627942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12919769-A075-B06C-2818-5E9C383C69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372" y="1404589"/>
            <a:ext cx="4054373" cy="3312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30150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815967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-2644" y="805"/>
            <a:ext cx="7572412" cy="89255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s-ES" sz="2800" b="1">
                <a:solidFill>
                  <a:schemeClr val="bg1"/>
                </a:solidFill>
                <a:latin typeface="Times New Roman"/>
                <a:cs typeface="Times New Roman"/>
              </a:rPr>
              <a:t>CAMINANTES POR COLOMBIA</a:t>
            </a:r>
          </a:p>
          <a:p>
            <a:r>
              <a:rPr lang="es-ES" sz="2400" b="1">
                <a:solidFill>
                  <a:schemeClr val="bg1"/>
                </a:solidFill>
                <a:latin typeface="Times New Roman"/>
                <a:cs typeface="Times New Roman"/>
              </a:rPr>
              <a:t>Calle 65 No.79 C-04 Sur Bosa Centro     +57 3219090547</a:t>
            </a:r>
            <a:endParaRPr lang="es-ES" sz="2400" b="1">
              <a:solidFill>
                <a:schemeClr val="bg1"/>
              </a:solidFill>
              <a:latin typeface="Times New Roman"/>
              <a:ea typeface="Calibri"/>
              <a:cs typeface="Times New Roman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04D224ED-893A-CD2C-BD3A-460F187BFD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8201" y="4450303"/>
            <a:ext cx="492165" cy="492165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696434C7-E9A6-5F62-6501-EDB14FCA6E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428" y="1488104"/>
            <a:ext cx="4836286" cy="2993265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6F1E9831-6988-A7EB-0F43-C8D53C991ED4}"/>
              </a:ext>
            </a:extLst>
          </p:cNvPr>
          <p:cNvSpPr txBox="1"/>
          <p:nvPr/>
        </p:nvSpPr>
        <p:spPr>
          <a:xfrm>
            <a:off x="5252012" y="1408528"/>
            <a:ext cx="3769372" cy="313932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s-ES"/>
              <a:t>Caminantes por Colombia es una agencia de turismo que ofrece experiencias extraordinarias a través de caminatas escolares, excursiones, campamentos y deportes extremos. Se especializan en la creación de momentos memorables y emocionantes, diseñando programas que combinan aventura, educación y diversión para personas de todas las edades.</a:t>
            </a:r>
          </a:p>
        </p:txBody>
      </p:sp>
    </p:spTree>
    <p:extLst>
      <p:ext uri="{BB962C8B-B14F-4D97-AF65-F5344CB8AC3E}">
        <p14:creationId xmlns:p14="http://schemas.microsoft.com/office/powerpoint/2010/main" val="20675768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id="{2DC3E77B-A86F-DD53-1B19-0268BAB48C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9425" y="0"/>
            <a:ext cx="2314575" cy="5143500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0874" y="238073"/>
            <a:ext cx="608543" cy="592940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560557" y="211377"/>
            <a:ext cx="3410544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s-ES" sz="2400" b="1">
                <a:solidFill>
                  <a:srgbClr val="E33630"/>
                </a:solidFill>
              </a:rPr>
              <a:t>Misión y Visión</a:t>
            </a:r>
            <a:endParaRPr lang="es-ES" sz="2400" b="1">
              <a:solidFill>
                <a:srgbClr val="E33630"/>
              </a:solidFill>
              <a:cs typeface="Calibri"/>
            </a:endParaRPr>
          </a:p>
        </p:txBody>
      </p:sp>
      <p:sp>
        <p:nvSpPr>
          <p:cNvPr id="6" name="CuadroTexto 5"/>
          <p:cNvSpPr txBox="1"/>
          <p:nvPr/>
        </p:nvSpPr>
        <p:spPr>
          <a:xfrm>
            <a:off x="507842" y="889641"/>
            <a:ext cx="5691252" cy="378565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 defTabSz="943239" hangingPunct="0"/>
            <a:r>
              <a:rPr kumimoji="0" lang="es-ES" sz="1600" b="1" i="0" u="none" strike="noStrike" cap="none" spc="0" normalizeH="0" baseline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Calibri"/>
                <a:ea typeface="Helvetica Neue"/>
                <a:cs typeface="Calibir"/>
                <a:sym typeface="Helvetica Neue"/>
              </a:rPr>
              <a:t>Misión:</a:t>
            </a:r>
            <a:endParaRPr lang="es-ES" sz="1600" b="1" i="0" u="none" strike="noStrike" cap="none" spc="0" normalizeH="0" baseline="0">
              <a:ln>
                <a:noFill/>
              </a:ln>
              <a:solidFill>
                <a:srgbClr val="404040"/>
              </a:solidFill>
              <a:effectLst/>
              <a:uFillTx/>
              <a:latin typeface="Calibri"/>
              <a:ea typeface="Helvetica Neue"/>
              <a:cs typeface="Calibir"/>
            </a:endParaRPr>
          </a:p>
          <a:p>
            <a:pPr defTabSz="943239" hangingPunct="0"/>
            <a:r>
              <a:rPr kumimoji="0" lang="es-ES" sz="1600" i="0" u="none" strike="noStrike" cap="none" spc="0" normalizeH="0" baseline="0">
                <a:ln>
                  <a:noFill/>
                </a:ln>
                <a:solidFill>
                  <a:srgbClr val="404040"/>
                </a:solidFill>
                <a:effectLst/>
                <a:uFillTx/>
                <a:latin typeface="Calibri"/>
                <a:ea typeface="Helvetica Neue"/>
                <a:cs typeface="Calibir"/>
                <a:sym typeface="Helvetica Neue"/>
              </a:rPr>
              <a:t>Facilitar experiencias de viaje únicas y educativas, especializándonos en caminatas escolares, excursiones, campamentos y deportes extremos. En la Agencia de Viajes, se dedican a inspirar la exploración, el aprendizaje y la conexión con la naturaleza, proporcionando aventuras emocionantes que dejan recuerdos duraderos.</a:t>
            </a:r>
            <a:endParaRPr lang="es-ES" sz="1600" i="0" u="none" strike="noStrike" cap="none" spc="0" normalizeH="0" baseline="0">
              <a:ln>
                <a:noFill/>
              </a:ln>
              <a:solidFill>
                <a:srgbClr val="404040"/>
              </a:solidFill>
              <a:effectLst/>
              <a:uFillTx/>
              <a:latin typeface="Calibri"/>
              <a:ea typeface="Helvetica Neue"/>
              <a:cs typeface="Calibir"/>
            </a:endParaRPr>
          </a:p>
          <a:p>
            <a:pPr algn="just" defTabSz="943239" hangingPunct="0"/>
            <a:endParaRPr lang="es-ES" sz="1600" i="0" u="none" strike="noStrike" cap="none" spc="0" normalizeH="0" baseline="0">
              <a:ln>
                <a:noFill/>
              </a:ln>
              <a:solidFill>
                <a:srgbClr val="404040"/>
              </a:solidFill>
              <a:effectLst/>
              <a:uFillTx/>
              <a:latin typeface="Calibri"/>
              <a:ea typeface="Helvetica Neue"/>
              <a:cs typeface="Calibir"/>
            </a:endParaRPr>
          </a:p>
          <a:p>
            <a:pPr algn="just" defTabSz="943239" hangingPunct="0"/>
            <a:r>
              <a:rPr kumimoji="0" lang="es-ES" sz="1600" b="1" i="0" u="none" strike="noStrike" cap="none" spc="0" normalizeH="0" baseline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Calibri"/>
                <a:ea typeface="Helvetica Neue"/>
                <a:cs typeface="Calibir"/>
                <a:sym typeface="Helvetica Neue"/>
              </a:rPr>
              <a:t>Visión:</a:t>
            </a:r>
            <a:endParaRPr lang="es-ES" sz="1600" b="1" i="0" u="none" strike="noStrike" cap="none" spc="0" normalizeH="0" baseline="0">
              <a:ln>
                <a:noFill/>
              </a:ln>
              <a:solidFill>
                <a:srgbClr val="FF0000"/>
              </a:solidFill>
              <a:effectLst/>
              <a:uFillTx/>
              <a:latin typeface="Calibri"/>
              <a:ea typeface="Helvetica Neue"/>
              <a:cs typeface="Calibir"/>
            </a:endParaRPr>
          </a:p>
          <a:p>
            <a:pPr defTabSz="943239" hangingPunct="0"/>
            <a:r>
              <a:rPr kumimoji="0" lang="es-ES" sz="1600" i="0" u="none" strike="noStrike" cap="none" spc="0" normalizeH="0" baseline="0">
                <a:ln>
                  <a:noFill/>
                </a:ln>
                <a:solidFill>
                  <a:srgbClr val="404040"/>
                </a:solidFill>
                <a:effectLst/>
                <a:uFillTx/>
                <a:latin typeface="Calibri"/>
                <a:ea typeface="Helvetica Neue"/>
                <a:cs typeface="Calibir"/>
                <a:sym typeface="Helvetica Neue"/>
              </a:rPr>
              <a:t>Ser reconocidos como líderes en la industria de viajes de aventura y educativos a nivel nacional. Aspiran a ser la elección preferida para aquellos que buscan experiencias auténticas y educativas, y a transformar la manera en que las personas se relacionan con el mundo a través de nuestros servicios innovadores</a:t>
            </a:r>
            <a:r>
              <a:rPr kumimoji="0" lang="es-ES" sz="1600" b="1" i="0" u="none" strike="noStrike" cap="none" spc="0" normalizeH="0" baseline="0">
                <a:ln>
                  <a:noFill/>
                </a:ln>
                <a:solidFill>
                  <a:srgbClr val="404040"/>
                </a:solidFill>
                <a:effectLst/>
                <a:uFillTx/>
                <a:latin typeface="Calibri"/>
                <a:ea typeface="Helvetica Neue"/>
                <a:cs typeface="Calibir"/>
                <a:sym typeface="Helvetica Neue"/>
              </a:rPr>
              <a:t>.</a:t>
            </a:r>
            <a:r>
              <a:rPr lang="es-ES" sz="1600" b="1">
                <a:solidFill>
                  <a:srgbClr val="404040"/>
                </a:solidFill>
                <a:latin typeface="Calibri"/>
                <a:ea typeface="Helvetica Neue"/>
                <a:cs typeface="Calibir"/>
                <a:sym typeface="Helvetica Neue"/>
              </a:rPr>
              <a:t> </a:t>
            </a:r>
            <a:endParaRPr lang="es-ES" sz="1600" b="1" i="0" u="none" strike="noStrike" cap="none" spc="0" normalizeH="0" baseline="0">
              <a:ln>
                <a:noFill/>
              </a:ln>
              <a:solidFill>
                <a:srgbClr val="404040"/>
              </a:solidFill>
              <a:effectLst/>
              <a:uFillTx/>
              <a:latin typeface="Calibri"/>
              <a:ea typeface="Helvetica Neue"/>
              <a:cs typeface="Calibir"/>
            </a:endParaRPr>
          </a:p>
          <a:p>
            <a:pPr algn="just" defTabSz="943239" hangingPunct="0"/>
            <a:endParaRPr kumimoji="0" lang="es-ES" sz="1600" b="1" i="0" u="none" strike="noStrike" cap="none" spc="0" normalizeH="0" baseline="0">
              <a:ln>
                <a:noFill/>
              </a:ln>
              <a:solidFill>
                <a:srgbClr val="404040"/>
              </a:solidFill>
              <a:effectLst/>
              <a:uFillTx/>
              <a:latin typeface="Calibir"/>
              <a:ea typeface="Helvetica Neue"/>
              <a:cs typeface="Calibir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5405648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/>
          <p:cNvSpPr txBox="1"/>
          <p:nvPr/>
        </p:nvSpPr>
        <p:spPr>
          <a:xfrm>
            <a:off x="4043823" y="1392828"/>
            <a:ext cx="3945798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s-E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  <a:cs typeface="Times New Roman"/>
              </a:rPr>
              <a:t>OBJETIVO</a:t>
            </a:r>
            <a:r>
              <a:rPr lang="es-E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  <a:cs typeface="Times New Roman"/>
              </a:rPr>
              <a:t> </a:t>
            </a:r>
            <a:r>
              <a:rPr lang="es-E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  <a:cs typeface="Times New Roman"/>
              </a:rPr>
              <a:t>GENERAL</a:t>
            </a:r>
          </a:p>
        </p:txBody>
      </p:sp>
      <p:sp>
        <p:nvSpPr>
          <p:cNvPr id="4" name="CuadroTexto 3"/>
          <p:cNvSpPr txBox="1"/>
          <p:nvPr/>
        </p:nvSpPr>
        <p:spPr>
          <a:xfrm>
            <a:off x="3833066" y="2318935"/>
            <a:ext cx="4367312" cy="132343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s-ES" sz="1600">
                <a:solidFill>
                  <a:srgbClr val="0D0D0D"/>
                </a:solidFill>
                <a:ea typeface="+mn-lt"/>
                <a:cs typeface="+mn-lt"/>
              </a:rPr>
              <a:t>Implementar un sistema de información para la gestión de los servicios de reservas </a:t>
            </a:r>
            <a:r>
              <a:rPr lang="es-ES" sz="1600">
                <a:solidFill>
                  <a:srgbClr val="000000"/>
                </a:solidFill>
                <a:ea typeface="+mn-lt"/>
                <a:cs typeface="+mn-lt"/>
              </a:rPr>
              <a:t>y agendamientos de manera sencilla, y</a:t>
            </a:r>
            <a:r>
              <a:rPr lang="es-ES" sz="1600">
                <a:solidFill>
                  <a:srgbClr val="0D0D0D"/>
                </a:solidFill>
                <a:ea typeface="+mn-lt"/>
                <a:cs typeface="+mn-lt"/>
              </a:rPr>
              <a:t> otras operaciones de la agencia Caminantes por Colombia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CF21BC6F-B2D8-6B00-CF29-943385E3CC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2499" y="4523334"/>
            <a:ext cx="489628" cy="487117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5BEF85D1-C99D-B746-A254-2FD79EA71B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605654" cy="5146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9415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C2DDF239-B37C-1141-2683-2DFABC8C7C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98540" y="4501128"/>
            <a:ext cx="540623" cy="53785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0817C78C-0F2D-3BF5-39A6-D2C706FE2716}"/>
              </a:ext>
            </a:extLst>
          </p:cNvPr>
          <p:cNvSpPr txBox="1"/>
          <p:nvPr/>
        </p:nvSpPr>
        <p:spPr>
          <a:xfrm>
            <a:off x="2927118" y="577626"/>
            <a:ext cx="3435724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s-ES" sz="2400" dirty="0">
                <a:latin typeface="Calibri"/>
                <a:cs typeface="Times New Roman"/>
              </a:rPr>
              <a:t>OBJETIVOS</a:t>
            </a:r>
            <a:r>
              <a:rPr lang="es-ES" dirty="0">
                <a:latin typeface="Times New Roman"/>
                <a:cs typeface="Times New Roman"/>
              </a:rPr>
              <a:t> </a:t>
            </a:r>
            <a:r>
              <a:rPr lang="es-ES" sz="2400" dirty="0">
                <a:latin typeface="Calibri"/>
                <a:cs typeface="Times New Roman"/>
              </a:rPr>
              <a:t>ESPECIFICOS</a:t>
            </a:r>
            <a:endParaRPr lang="es-CO" sz="2400" dirty="0">
              <a:latin typeface="Times New Roman"/>
              <a:cs typeface="Times New Roman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F35308D5-9178-0A56-8AF3-6D862EA37632}"/>
              </a:ext>
            </a:extLst>
          </p:cNvPr>
          <p:cNvSpPr txBox="1"/>
          <p:nvPr/>
        </p:nvSpPr>
        <p:spPr>
          <a:xfrm>
            <a:off x="801882" y="1041835"/>
            <a:ext cx="7691717" cy="3293209"/>
          </a:xfrm>
          <a:prstGeom prst="rect">
            <a:avLst/>
          </a:prstGeom>
          <a:noFill/>
        </p:spPr>
        <p:txBody>
          <a:bodyPr wrap="square" lIns="91440" tIns="45720" rIns="91440" bIns="45720" rtlCol="0" anchor="b">
            <a:spAutoFit/>
          </a:bodyPr>
          <a:lstStyle/>
          <a:p>
            <a:pPr marL="342900" indent="-342900">
              <a:buFont typeface="Wingdings"/>
              <a:buChar char="§"/>
            </a:pPr>
            <a:r>
              <a:rPr lang="es-ES" sz="1600"/>
              <a:t>Realizar entrevistas con cada empleado para comprender en detalle sus responsabilidades, desafíos diarios y sugerencias para mejorar procesos.</a:t>
            </a:r>
            <a:endParaRPr lang="en-US">
              <a:cs typeface="Calibri"/>
            </a:endParaRPr>
          </a:p>
          <a:p>
            <a:pPr marL="285750" indent="-285750">
              <a:buFont typeface="Wingdings"/>
              <a:buChar char="§"/>
            </a:pPr>
            <a:endParaRPr lang="es-ES" sz="1600">
              <a:cs typeface="Calibri"/>
            </a:endParaRPr>
          </a:p>
          <a:p>
            <a:pPr marL="285750" indent="-285750">
              <a:buFont typeface="Wingdings"/>
              <a:buChar char="§"/>
            </a:pPr>
            <a:r>
              <a:rPr lang="es-ES" sz="1600"/>
              <a:t>Analizar la documentación existente, archivos y registros para comprender la estructura de datos y facilitar una migración ordenada hacia la plataforma digital.</a:t>
            </a:r>
            <a:endParaRPr lang="es-ES" sz="1600">
              <a:ea typeface="Calibri"/>
              <a:cs typeface="Calibri"/>
            </a:endParaRPr>
          </a:p>
          <a:p>
            <a:pPr marL="285750" indent="-285750">
              <a:buFont typeface="Wingdings"/>
              <a:buChar char="§"/>
            </a:pPr>
            <a:endParaRPr lang="es-ES" sz="1600">
              <a:ea typeface="Calibri"/>
              <a:cs typeface="Calibri"/>
            </a:endParaRPr>
          </a:p>
          <a:p>
            <a:pPr marL="285750" indent="-285750">
              <a:buFont typeface="Wingdings"/>
              <a:buChar char="§"/>
            </a:pPr>
            <a:r>
              <a:rPr lang="es-ES" sz="1600">
                <a:ea typeface="Calibri"/>
                <a:cs typeface="Calibri"/>
              </a:rPr>
              <a:t>Documentar exhaustivamente cada paso de los procesos internos, desde la captación de clientes hasta la gestión posterior al viaje, identificando posibles áreas de mejora.</a:t>
            </a:r>
          </a:p>
          <a:p>
            <a:pPr marL="285750" indent="-285750">
              <a:buFont typeface="Wingdings"/>
              <a:buChar char="§"/>
            </a:pPr>
            <a:endParaRPr lang="es-ES" sz="1600">
              <a:ea typeface="Calibri"/>
              <a:cs typeface="Calibri"/>
            </a:endParaRPr>
          </a:p>
          <a:p>
            <a:pPr marL="285750" indent="-285750">
              <a:buFont typeface="Wingdings"/>
              <a:buChar char="§"/>
            </a:pPr>
            <a:r>
              <a:rPr lang="es-ES" sz="1600"/>
              <a:t>Reemplazar los métodos manuales actuales con una plataforma online eficiente, simplificando las operaciones y proporcionando a los clientes una experiencia de reserva más rápida y práctica.</a:t>
            </a:r>
            <a:endParaRPr lang="es-ES" sz="160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929738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C2DDF239-B37C-1141-2683-2DFABC8C7C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98540" y="4501128"/>
            <a:ext cx="540623" cy="53785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0817C78C-0F2D-3BF5-39A6-D2C706FE2716}"/>
              </a:ext>
            </a:extLst>
          </p:cNvPr>
          <p:cNvSpPr txBox="1"/>
          <p:nvPr/>
        </p:nvSpPr>
        <p:spPr>
          <a:xfrm>
            <a:off x="2702859" y="490816"/>
            <a:ext cx="34357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/>
              <a:t>OBJETIVOS ESPECIFICOS</a:t>
            </a:r>
            <a:endParaRPr lang="es-CO" sz="240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F35308D5-9178-0A56-8AF3-6D862EA37632}"/>
              </a:ext>
            </a:extLst>
          </p:cNvPr>
          <p:cNvSpPr txBox="1"/>
          <p:nvPr/>
        </p:nvSpPr>
        <p:spPr>
          <a:xfrm>
            <a:off x="801882" y="1266490"/>
            <a:ext cx="7691717" cy="304698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Font typeface="Wingdings"/>
              <a:buChar char="§"/>
            </a:pPr>
            <a:r>
              <a:rPr lang="es-ES" sz="1600">
                <a:cs typeface="Calibri"/>
              </a:rPr>
              <a:t>Modulas gastos vacacionales.</a:t>
            </a:r>
            <a:endParaRPr lang="en-US">
              <a:cs typeface="Calibri"/>
            </a:endParaRPr>
          </a:p>
          <a:p>
            <a:pPr marL="285750" indent="-285750">
              <a:buFont typeface="Wingdings"/>
              <a:buChar char="§"/>
            </a:pPr>
            <a:endParaRPr lang="es-ES" sz="1600">
              <a:ea typeface="Calibri"/>
              <a:cs typeface="Calibri"/>
            </a:endParaRPr>
          </a:p>
          <a:p>
            <a:pPr marL="285750" indent="-285750">
              <a:buFont typeface="Wingdings"/>
              <a:buChar char="§"/>
            </a:pPr>
            <a:r>
              <a:rPr lang="es-ES" sz="1600">
                <a:ea typeface="Calibri"/>
                <a:cs typeface="Calibri"/>
              </a:rPr>
              <a:t>Integrar una interfaz intuitiva sencilla y agradable para que el cliente pueda hacer sus reservas.</a:t>
            </a:r>
          </a:p>
          <a:p>
            <a:pPr marL="285750" indent="-285750">
              <a:buFont typeface="Wingdings"/>
              <a:buChar char="§"/>
            </a:pPr>
            <a:endParaRPr lang="es-ES" sz="1600">
              <a:ea typeface="Calibri"/>
              <a:cs typeface="Calibri"/>
            </a:endParaRPr>
          </a:p>
          <a:p>
            <a:pPr marL="285750" indent="-285750">
              <a:buFont typeface="Wingdings"/>
              <a:buChar char="§"/>
            </a:pPr>
            <a:r>
              <a:rPr lang="es-ES" sz="1600">
                <a:ea typeface="Calibri"/>
                <a:cs typeface="Calibri"/>
              </a:rPr>
              <a:t>Ofrecer un inventario de los servicios registrados.</a:t>
            </a:r>
          </a:p>
          <a:p>
            <a:pPr marL="285750" indent="-285750">
              <a:buFont typeface="Wingdings"/>
              <a:buChar char="§"/>
            </a:pPr>
            <a:endParaRPr lang="es-ES" sz="1600">
              <a:ea typeface="Calibri"/>
              <a:cs typeface="Calibri"/>
            </a:endParaRPr>
          </a:p>
          <a:p>
            <a:pPr marL="285750" indent="-285750">
              <a:buFont typeface="Wingdings"/>
              <a:buChar char="§"/>
            </a:pPr>
            <a:r>
              <a:rPr lang="es-ES" sz="1600">
                <a:ea typeface="Calibri"/>
                <a:cs typeface="Calibri"/>
              </a:rPr>
              <a:t>Tener registros de los diferentes usuarios (asistente turístico ,guías turísticos ,usuarios).</a:t>
            </a:r>
          </a:p>
          <a:p>
            <a:pPr marL="285750" indent="-285750">
              <a:buFont typeface="Wingdings"/>
              <a:buChar char="§"/>
            </a:pPr>
            <a:endParaRPr lang="es-ES" sz="1600">
              <a:ea typeface="Calibri"/>
              <a:cs typeface="Calibri"/>
            </a:endParaRPr>
          </a:p>
          <a:p>
            <a:pPr marL="285750" indent="-285750">
              <a:buFont typeface="Wingdings"/>
              <a:buChar char="§"/>
            </a:pPr>
            <a:r>
              <a:rPr lang="es-ES" sz="1600">
                <a:ea typeface="Calibri"/>
                <a:cs typeface="Calibri"/>
              </a:rPr>
              <a:t>Desarrollar una plataforma que facilite la gestión  de disponibilidad de recursos.</a:t>
            </a:r>
          </a:p>
          <a:p>
            <a:pPr marL="285750" indent="-285750">
              <a:buFont typeface="Wingdings"/>
              <a:buChar char="§"/>
            </a:pPr>
            <a:endParaRPr lang="es-ES" sz="1600">
              <a:ea typeface="Calibri"/>
              <a:cs typeface="Calibri"/>
            </a:endParaRPr>
          </a:p>
          <a:p>
            <a:pPr marL="285750" indent="-285750">
              <a:buFont typeface="Wingdings"/>
              <a:buChar char="§"/>
            </a:pPr>
            <a:r>
              <a:rPr lang="es-ES" sz="1600">
                <a:ea typeface="Calibri"/>
                <a:cs typeface="Calibri"/>
              </a:rPr>
              <a:t>Brindar seguridad y confianza a nuestros clientes protegiendo sus datos personales.</a:t>
            </a:r>
          </a:p>
        </p:txBody>
      </p:sp>
    </p:spTree>
    <p:extLst>
      <p:ext uri="{BB962C8B-B14F-4D97-AF65-F5344CB8AC3E}">
        <p14:creationId xmlns:p14="http://schemas.microsoft.com/office/powerpoint/2010/main" val="9403850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2286000" y="2197802"/>
            <a:ext cx="4572000" cy="402546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120000"/>
              </a:lnSpc>
            </a:pPr>
            <a:endParaRPr lang="es-ES_tradnl" b="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68EF66DC-2BE8-C67E-00BB-DA94D96DB644}"/>
              </a:ext>
            </a:extLst>
          </p:cNvPr>
          <p:cNvSpPr txBox="1"/>
          <p:nvPr/>
        </p:nvSpPr>
        <p:spPr>
          <a:xfrm>
            <a:off x="906847" y="1939453"/>
            <a:ext cx="7295029" cy="132343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s-ES" sz="1600"/>
              <a:t>La Agencia de Viajes enfrenta actualmente desafíos significativos que obstaculizan su crecimiento y eficiencia operativa. La ausencia de un aplicativo web y la dependencia de procesos manuales han ralentizado la gestión de reservas y otros aspectos cruciales de su operación, todo lo anterior se visibiliza ya que actualmente su proceso se realiza manualmente. </a:t>
            </a:r>
            <a:endParaRPr lang="es-ES" sz="1600">
              <a:ea typeface="Calibri"/>
              <a:cs typeface="Calibri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5A39A9C-7B63-2F7D-6943-AF339BD549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5821" y="4362243"/>
            <a:ext cx="634039" cy="627942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CDB59733-BE14-4CE6-A652-788CD7F8C406}"/>
              </a:ext>
            </a:extLst>
          </p:cNvPr>
          <p:cNvSpPr txBox="1"/>
          <p:nvPr/>
        </p:nvSpPr>
        <p:spPr>
          <a:xfrm>
            <a:off x="2253256" y="1146248"/>
            <a:ext cx="4602210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s-ES" sz="2400" dirty="0"/>
              <a:t>PLANTEAMIENTO</a:t>
            </a:r>
            <a:r>
              <a:rPr lang="es-ES" sz="2000" dirty="0"/>
              <a:t> </a:t>
            </a:r>
            <a:r>
              <a:rPr lang="es-ES" sz="2400" dirty="0"/>
              <a:t>DEL PROBLEMA</a:t>
            </a:r>
            <a:endParaRPr lang="es-CO" sz="24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479301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5FC9057F-BCCD-E6B6-8B9C-AA9E4ACB27BA}"/>
              </a:ext>
            </a:extLst>
          </p:cNvPr>
          <p:cNvSpPr txBox="1"/>
          <p:nvPr/>
        </p:nvSpPr>
        <p:spPr>
          <a:xfrm>
            <a:off x="772053" y="1789106"/>
            <a:ext cx="7604312" cy="156966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s-ES" sz="2400" dirty="0"/>
              <a:t>¿Cómo mejorar la eficiencia de los procesos de reserva y agendamientos, con el diseño e implementación de un sistema de información para la empresa Caminantes Por Colombia?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0FFA3E94-CEF5-DFC8-D3E8-581545C85F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650" y="4335349"/>
            <a:ext cx="634039" cy="627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8195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1272923" y="626875"/>
            <a:ext cx="6380630" cy="505972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s-ES_tradnl" sz="2400">
                <a:solidFill>
                  <a:schemeClr val="tx1">
                    <a:lumMod val="75000"/>
                    <a:lumOff val="25000"/>
                  </a:schemeClr>
                </a:solidFill>
              </a:rPr>
              <a:t>SOLUCIÓN</a:t>
            </a:r>
            <a:r>
              <a:rPr lang="es-ES_tradnl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s-ES_tradnl" sz="2400">
                <a:solidFill>
                  <a:schemeClr val="tx1">
                    <a:lumMod val="75000"/>
                    <a:lumOff val="25000"/>
                  </a:schemeClr>
                </a:solidFill>
              </a:rPr>
              <a:t>PROBLEMA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7D027D1E-FF58-8752-1BC8-D2A41A6634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2885" y="4402585"/>
            <a:ext cx="634039" cy="627942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2990F082-E27D-59A0-D845-A8A8D0137827}"/>
              </a:ext>
            </a:extLst>
          </p:cNvPr>
          <p:cNvSpPr txBox="1"/>
          <p:nvPr/>
        </p:nvSpPr>
        <p:spPr>
          <a:xfrm>
            <a:off x="2027147" y="1340770"/>
            <a:ext cx="5094307" cy="28623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2000">
                <a:solidFill>
                  <a:srgbClr val="0D0D0D"/>
                </a:solidFill>
                <a:ea typeface="+mn-lt"/>
                <a:cs typeface="+mn-lt"/>
              </a:rPr>
              <a:t>Para mejorar la eficiencia de los procesos de reserva y agendamiento en la Agencia de Turismo "Caminantes Por Colombia", proponemos desarrollar un aplicativo web personalizado. Esto permitirá a los clientes realizar reservas de manera rápida y sencilla, eliminando la dependencia de procesos manuales y agilizando la gestión de reservas y agendamientos.</a:t>
            </a:r>
            <a:endParaRPr lang="es-ES" sz="20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983986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Presentación en pantalla (16:9)</PresentationFormat>
  <Slides>12</Slides>
  <Notes>0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3" baseType="lpstr"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Leonardo Cantor</dc:creator>
  <cp:revision>22</cp:revision>
  <dcterms:created xsi:type="dcterms:W3CDTF">2019-11-27T03:16:21Z</dcterms:created>
  <dcterms:modified xsi:type="dcterms:W3CDTF">2024-06-26T19:58:22Z</dcterms:modified>
</cp:coreProperties>
</file>

<file path=docProps/thumbnail.jpeg>
</file>